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B2E_60984218.xml" ContentType="application/vnd.ms-powerpoint.comments+xml"/>
  <Override PartName="/ppt/notesSlides/notesSlide26.xml" ContentType="application/vnd.openxmlformats-officedocument.presentationml.notesSlide+xml"/>
  <Override PartName="/ppt/comments/modernComment_1B31_F82D7E6.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64" r:id="rId5"/>
    <p:sldMasterId id="2147483690" r:id="rId6"/>
  </p:sldMasterIdLst>
  <p:notesMasterIdLst>
    <p:notesMasterId r:id="rId65"/>
  </p:notesMasterIdLst>
  <p:sldIdLst>
    <p:sldId id="7093" r:id="rId7"/>
    <p:sldId id="27010" r:id="rId8"/>
    <p:sldId id="6742" r:id="rId9"/>
    <p:sldId id="6629" r:id="rId10"/>
    <p:sldId id="3469" r:id="rId11"/>
    <p:sldId id="6616" r:id="rId12"/>
    <p:sldId id="13127" r:id="rId13"/>
    <p:sldId id="7085" r:id="rId14"/>
    <p:sldId id="7086" r:id="rId15"/>
    <p:sldId id="7091" r:id="rId16"/>
    <p:sldId id="13144" r:id="rId17"/>
    <p:sldId id="2088198450" r:id="rId18"/>
    <p:sldId id="13145" r:id="rId19"/>
    <p:sldId id="13130" r:id="rId20"/>
    <p:sldId id="2088198455" r:id="rId21"/>
    <p:sldId id="3761" r:id="rId22"/>
    <p:sldId id="3781" r:id="rId23"/>
    <p:sldId id="13132" r:id="rId24"/>
    <p:sldId id="2088198524" r:id="rId25"/>
    <p:sldId id="13133" r:id="rId26"/>
    <p:sldId id="2088198511" r:id="rId27"/>
    <p:sldId id="27011" r:id="rId28"/>
    <p:sldId id="2088198486" r:id="rId29"/>
    <p:sldId id="13135" r:id="rId30"/>
    <p:sldId id="13136" r:id="rId31"/>
    <p:sldId id="13142" r:id="rId32"/>
    <p:sldId id="13143" r:id="rId33"/>
    <p:sldId id="13134" r:id="rId34"/>
    <p:sldId id="6958" r:id="rId35"/>
    <p:sldId id="6961" r:id="rId36"/>
    <p:sldId id="2088198517" r:id="rId37"/>
    <p:sldId id="2088198434" r:id="rId38"/>
    <p:sldId id="2088198436" r:id="rId39"/>
    <p:sldId id="2088198438" r:id="rId40"/>
    <p:sldId id="2088198439" r:id="rId41"/>
    <p:sldId id="2088198440" r:id="rId42"/>
    <p:sldId id="13138" r:id="rId43"/>
    <p:sldId id="2088198475" r:id="rId44"/>
    <p:sldId id="2088198518" r:id="rId45"/>
    <p:sldId id="7074" r:id="rId46"/>
    <p:sldId id="7075" r:id="rId47"/>
    <p:sldId id="7076" r:id="rId48"/>
    <p:sldId id="7078" r:id="rId49"/>
    <p:sldId id="2088198519" r:id="rId50"/>
    <p:sldId id="7077" r:id="rId51"/>
    <p:sldId id="7094" r:id="rId52"/>
    <p:sldId id="7081" r:id="rId53"/>
    <p:sldId id="7079" r:id="rId54"/>
    <p:sldId id="7083" r:id="rId55"/>
    <p:sldId id="2088198523" r:id="rId56"/>
    <p:sldId id="2088198520" r:id="rId57"/>
    <p:sldId id="2088198525" r:id="rId58"/>
    <p:sldId id="2088198526" r:id="rId59"/>
    <p:sldId id="2088198527" r:id="rId60"/>
    <p:sldId id="2088198528" r:id="rId61"/>
    <p:sldId id="2088198530" r:id="rId62"/>
    <p:sldId id="2088198521" r:id="rId63"/>
    <p:sldId id="2088198522" r:id="rId6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D03725-F514-5B1D-1F76-835D603FFEF7}" name="Lucy Grande" initials="LG" userId="S::lucy.grande@education.vic.gov.au::cec987d7-f801-487e-8139-6650191c7047" providerId="AD"/>
  <p188:author id="{F66DBC5D-4AA3-7A45-D16B-EAB8893A95FD}" name="Judi Milano" initials="JM" userId="S::judi.milano@education.vic.gov.au::3e7e2ded-62a2-481c-b912-6bf8993dd40d" providerId="AD"/>
  <p188:author id="{3FB7AD72-9EF5-B061-2CDC-39AD1BDBE283}" name="Paula Phillips" initials="PP" userId="S::paula.phillips@education.vic.gov.au::d7a507c9-efed-40a7-a8f6-6382a96587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99"/>
    <a:srgbClr val="FF6600"/>
    <a:srgbClr val="339966"/>
    <a:srgbClr val="00CC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54D96-7C6E-4A16-BEDB-3166EE47588B}" v="445" dt="2025-10-13T03:46:58.925"/>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440" autoAdjust="0"/>
  </p:normalViewPr>
  <p:slideViewPr>
    <p:cSldViewPr snapToGrid="0" showGuides="1">
      <p:cViewPr varScale="1">
        <p:scale>
          <a:sx n="88" d="100"/>
          <a:sy n="88" d="100"/>
        </p:scale>
        <p:origin x="65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 Milano" userId="3e7e2ded-62a2-481c-b912-6bf8993dd40d" providerId="ADAL" clId="{CBE54D96-7C6E-4A16-BEDB-3166EE47588B}"/>
    <pc:docChg chg="undo custSel addSld delSld modSld sldOrd">
      <pc:chgData name="Judi Milano" userId="3e7e2ded-62a2-481c-b912-6bf8993dd40d" providerId="ADAL" clId="{CBE54D96-7C6E-4A16-BEDB-3166EE47588B}" dt="2025-10-13T03:46:58.925" v="8447" actId="1076"/>
      <pc:docMkLst>
        <pc:docMk/>
      </pc:docMkLst>
      <pc:sldChg chg="del">
        <pc:chgData name="Judi Milano" userId="3e7e2ded-62a2-481c-b912-6bf8993dd40d" providerId="ADAL" clId="{CBE54D96-7C6E-4A16-BEDB-3166EE47588B}" dt="2025-09-24T00:38:19.202" v="1144" actId="2696"/>
        <pc:sldMkLst>
          <pc:docMk/>
          <pc:sldMk cId="0" sldId="263"/>
        </pc:sldMkLst>
      </pc:sldChg>
      <pc:sldChg chg="del">
        <pc:chgData name="Judi Milano" userId="3e7e2ded-62a2-481c-b912-6bf8993dd40d" providerId="ADAL" clId="{CBE54D96-7C6E-4A16-BEDB-3166EE47588B}" dt="2025-09-29T04:21:30.364" v="3219" actId="2696"/>
        <pc:sldMkLst>
          <pc:docMk/>
          <pc:sldMk cId="0" sldId="266"/>
        </pc:sldMkLst>
      </pc:sldChg>
      <pc:sldChg chg="modSp del mod">
        <pc:chgData name="Judi Milano" userId="3e7e2ded-62a2-481c-b912-6bf8993dd40d" providerId="ADAL" clId="{CBE54D96-7C6E-4A16-BEDB-3166EE47588B}" dt="2025-09-29T04:21:24.387" v="3217" actId="2696"/>
        <pc:sldMkLst>
          <pc:docMk/>
          <pc:sldMk cId="608023502" sldId="271"/>
        </pc:sldMkLst>
      </pc:sldChg>
      <pc:sldChg chg="add del setBg">
        <pc:chgData name="Judi Milano" userId="3e7e2ded-62a2-481c-b912-6bf8993dd40d" providerId="ADAL" clId="{CBE54D96-7C6E-4A16-BEDB-3166EE47588B}" dt="2025-09-30T01:18:59.319" v="4758"/>
        <pc:sldMkLst>
          <pc:docMk/>
          <pc:sldMk cId="1696292742" sldId="303"/>
        </pc:sldMkLst>
      </pc:sldChg>
      <pc:sldChg chg="delSp modSp mod modNotesTx">
        <pc:chgData name="Judi Milano" userId="3e7e2ded-62a2-481c-b912-6bf8993dd40d" providerId="ADAL" clId="{CBE54D96-7C6E-4A16-BEDB-3166EE47588B}" dt="2025-10-03T00:41:11.223" v="5839" actId="207"/>
        <pc:sldMkLst>
          <pc:docMk/>
          <pc:sldMk cId="3825225251" sldId="3761"/>
        </pc:sldMkLst>
        <pc:spChg chg="mod">
          <ac:chgData name="Judi Milano" userId="3e7e2ded-62a2-481c-b912-6bf8993dd40d" providerId="ADAL" clId="{CBE54D96-7C6E-4A16-BEDB-3166EE47588B}" dt="2025-10-03T00:41:11.223" v="5839" actId="207"/>
          <ac:spMkLst>
            <pc:docMk/>
            <pc:sldMk cId="3825225251" sldId="3761"/>
            <ac:spMk id="2" creationId="{00000000-0000-0000-0000-000000000000}"/>
          </ac:spMkLst>
        </pc:spChg>
        <pc:spChg chg="mod">
          <ac:chgData name="Judi Milano" userId="3e7e2ded-62a2-481c-b912-6bf8993dd40d" providerId="ADAL" clId="{CBE54D96-7C6E-4A16-BEDB-3166EE47588B}" dt="2025-10-03T00:38:11.824" v="5824" actId="20577"/>
          <ac:spMkLst>
            <pc:docMk/>
            <pc:sldMk cId="3825225251" sldId="3761"/>
            <ac:spMk id="6" creationId="{B09663E2-B5C3-0EFF-E276-278FB0BFC0C5}"/>
          </ac:spMkLst>
        </pc:spChg>
      </pc:sldChg>
      <pc:sldChg chg="addSp modSp mod modAnim">
        <pc:chgData name="Judi Milano" userId="3e7e2ded-62a2-481c-b912-6bf8993dd40d" providerId="ADAL" clId="{CBE54D96-7C6E-4A16-BEDB-3166EE47588B}" dt="2025-10-03T04:31:53.992" v="6725" actId="14100"/>
        <pc:sldMkLst>
          <pc:docMk/>
          <pc:sldMk cId="2777706504" sldId="3781"/>
        </pc:sldMkLst>
        <pc:spChg chg="mod">
          <ac:chgData name="Judi Milano" userId="3e7e2ded-62a2-481c-b912-6bf8993dd40d" providerId="ADAL" clId="{CBE54D96-7C6E-4A16-BEDB-3166EE47588B}" dt="2025-10-03T00:41:37.196" v="5842"/>
          <ac:spMkLst>
            <pc:docMk/>
            <pc:sldMk cId="2777706504" sldId="3781"/>
            <ac:spMk id="2" creationId="{00000000-0000-0000-0000-000000000000}"/>
          </ac:spMkLst>
        </pc:spChg>
        <pc:spChg chg="mod">
          <ac:chgData name="Judi Milano" userId="3e7e2ded-62a2-481c-b912-6bf8993dd40d" providerId="ADAL" clId="{CBE54D96-7C6E-4A16-BEDB-3166EE47588B}" dt="2025-10-03T04:26:05.616" v="6698" actId="1076"/>
          <ac:spMkLst>
            <pc:docMk/>
            <pc:sldMk cId="2777706504" sldId="3781"/>
            <ac:spMk id="4" creationId="{54D33D6C-5DF9-C10F-F365-2E06F2305B4D}"/>
          </ac:spMkLst>
        </pc:spChg>
        <pc:spChg chg="add mod">
          <ac:chgData name="Judi Milano" userId="3e7e2ded-62a2-481c-b912-6bf8993dd40d" providerId="ADAL" clId="{CBE54D96-7C6E-4A16-BEDB-3166EE47588B}" dt="2025-10-03T04:26:17.586" v="6701" actId="1076"/>
          <ac:spMkLst>
            <pc:docMk/>
            <pc:sldMk cId="2777706504" sldId="3781"/>
            <ac:spMk id="6" creationId="{01E2CB74-FD5E-6BA9-F585-1C70CD4466F5}"/>
          </ac:spMkLst>
        </pc:spChg>
        <pc:spChg chg="mod">
          <ac:chgData name="Judi Milano" userId="3e7e2ded-62a2-481c-b912-6bf8993dd40d" providerId="ADAL" clId="{CBE54D96-7C6E-4A16-BEDB-3166EE47588B}" dt="2025-10-03T00:41:44.021" v="5843" actId="21"/>
          <ac:spMkLst>
            <pc:docMk/>
            <pc:sldMk cId="2777706504" sldId="3781"/>
            <ac:spMk id="7" creationId="{8D934D84-709C-AB1D-BA2C-1D3CC6FC4D6C}"/>
          </ac:spMkLst>
        </pc:spChg>
        <pc:spChg chg="mod">
          <ac:chgData name="Judi Milano" userId="3e7e2ded-62a2-481c-b912-6bf8993dd40d" providerId="ADAL" clId="{CBE54D96-7C6E-4A16-BEDB-3166EE47588B}" dt="2025-10-03T04:26:10.500" v="6699" actId="1076"/>
          <ac:spMkLst>
            <pc:docMk/>
            <pc:sldMk cId="2777706504" sldId="3781"/>
            <ac:spMk id="9" creationId="{41D31F1B-DCF7-29ED-5C8C-6782C1B04586}"/>
          </ac:spMkLst>
        </pc:spChg>
        <pc:spChg chg="mod">
          <ac:chgData name="Judi Milano" userId="3e7e2ded-62a2-481c-b912-6bf8993dd40d" providerId="ADAL" clId="{CBE54D96-7C6E-4A16-BEDB-3166EE47588B}" dt="2025-10-03T04:26:13.353" v="6700" actId="1076"/>
          <ac:spMkLst>
            <pc:docMk/>
            <pc:sldMk cId="2777706504" sldId="3781"/>
            <ac:spMk id="11" creationId="{A7628269-B0A6-5BAE-4D79-3FC927FC290F}"/>
          </ac:spMkLst>
        </pc:spChg>
        <pc:spChg chg="mod">
          <ac:chgData name="Judi Milano" userId="3e7e2ded-62a2-481c-b912-6bf8993dd40d" providerId="ADAL" clId="{CBE54D96-7C6E-4A16-BEDB-3166EE47588B}" dt="2025-10-03T04:31:53.992" v="6725" actId="14100"/>
          <ac:spMkLst>
            <pc:docMk/>
            <pc:sldMk cId="2777706504" sldId="3781"/>
            <ac:spMk id="12" creationId="{4D7D141B-4F8E-529E-CA84-3F5BD1808EE4}"/>
          </ac:spMkLst>
        </pc:spChg>
      </pc:sldChg>
      <pc:sldChg chg="addSp delSp modSp mod">
        <pc:chgData name="Judi Milano" userId="3e7e2ded-62a2-481c-b912-6bf8993dd40d" providerId="ADAL" clId="{CBE54D96-7C6E-4A16-BEDB-3166EE47588B}" dt="2025-10-02T23:58:45.843" v="5562" actId="1076"/>
        <pc:sldMkLst>
          <pc:docMk/>
          <pc:sldMk cId="1432370069" sldId="6629"/>
        </pc:sldMkLst>
        <pc:spChg chg="mod">
          <ac:chgData name="Judi Milano" userId="3e7e2ded-62a2-481c-b912-6bf8993dd40d" providerId="ADAL" clId="{CBE54D96-7C6E-4A16-BEDB-3166EE47588B}" dt="2025-09-23T22:33:10.040" v="485" actId="255"/>
          <ac:spMkLst>
            <pc:docMk/>
            <pc:sldMk cId="1432370069" sldId="6629"/>
            <ac:spMk id="4" creationId="{B794CCEF-67E1-526C-82BF-45B6CBEAFFD1}"/>
          </ac:spMkLst>
        </pc:spChg>
        <pc:spChg chg="mod">
          <ac:chgData name="Judi Milano" userId="3e7e2ded-62a2-481c-b912-6bf8993dd40d" providerId="ADAL" clId="{CBE54D96-7C6E-4A16-BEDB-3166EE47588B}" dt="2025-10-02T23:58:39.717" v="5558"/>
          <ac:spMkLst>
            <pc:docMk/>
            <pc:sldMk cId="1432370069" sldId="6629"/>
            <ac:spMk id="9" creationId="{CF4B7B9C-D85F-B35A-7FCE-D43691444931}"/>
          </ac:spMkLst>
        </pc:spChg>
        <pc:spChg chg="mod">
          <ac:chgData name="Judi Milano" userId="3e7e2ded-62a2-481c-b912-6bf8993dd40d" providerId="ADAL" clId="{CBE54D96-7C6E-4A16-BEDB-3166EE47588B}" dt="2025-10-02T23:58:39.717" v="5558"/>
          <ac:spMkLst>
            <pc:docMk/>
            <pc:sldMk cId="1432370069" sldId="6629"/>
            <ac:spMk id="10" creationId="{31F22A0F-73E1-1F6C-68FA-C5803F88E408}"/>
          </ac:spMkLst>
        </pc:spChg>
        <pc:spChg chg="mod">
          <ac:chgData name="Judi Milano" userId="3e7e2ded-62a2-481c-b912-6bf8993dd40d" providerId="ADAL" clId="{CBE54D96-7C6E-4A16-BEDB-3166EE47588B}" dt="2025-10-02T23:58:39.717" v="5558"/>
          <ac:spMkLst>
            <pc:docMk/>
            <pc:sldMk cId="1432370069" sldId="6629"/>
            <ac:spMk id="11" creationId="{31E77EC0-41AC-B44E-7E02-4AFFFEDA2C79}"/>
          </ac:spMkLst>
        </pc:spChg>
        <pc:spChg chg="mod">
          <ac:chgData name="Judi Milano" userId="3e7e2ded-62a2-481c-b912-6bf8993dd40d" providerId="ADAL" clId="{CBE54D96-7C6E-4A16-BEDB-3166EE47588B}" dt="2025-10-02T23:58:39.717" v="5558"/>
          <ac:spMkLst>
            <pc:docMk/>
            <pc:sldMk cId="1432370069" sldId="6629"/>
            <ac:spMk id="12" creationId="{67219486-58BD-88BE-00EA-58034ACF9F83}"/>
          </ac:spMkLst>
        </pc:spChg>
        <pc:spChg chg="mod">
          <ac:chgData name="Judi Milano" userId="3e7e2ded-62a2-481c-b912-6bf8993dd40d" providerId="ADAL" clId="{CBE54D96-7C6E-4A16-BEDB-3166EE47588B}" dt="2025-10-02T23:58:39.717" v="5558"/>
          <ac:spMkLst>
            <pc:docMk/>
            <pc:sldMk cId="1432370069" sldId="6629"/>
            <ac:spMk id="13" creationId="{E4283042-6560-8C56-ED81-EB576004A708}"/>
          </ac:spMkLst>
        </pc:spChg>
        <pc:spChg chg="mod">
          <ac:chgData name="Judi Milano" userId="3e7e2ded-62a2-481c-b912-6bf8993dd40d" providerId="ADAL" clId="{CBE54D96-7C6E-4A16-BEDB-3166EE47588B}" dt="2025-10-02T23:58:39.717" v="5558"/>
          <ac:spMkLst>
            <pc:docMk/>
            <pc:sldMk cId="1432370069" sldId="6629"/>
            <ac:spMk id="14" creationId="{85340968-9345-4C00-CADF-B5326A4C5FE9}"/>
          </ac:spMkLst>
        </pc:spChg>
        <pc:spChg chg="mod">
          <ac:chgData name="Judi Milano" userId="3e7e2ded-62a2-481c-b912-6bf8993dd40d" providerId="ADAL" clId="{CBE54D96-7C6E-4A16-BEDB-3166EE47588B}" dt="2025-10-02T23:58:39.717" v="5558"/>
          <ac:spMkLst>
            <pc:docMk/>
            <pc:sldMk cId="1432370069" sldId="6629"/>
            <ac:spMk id="15" creationId="{8C65A673-C15E-59D7-63AF-E326EFDFCFA9}"/>
          </ac:spMkLst>
        </pc:spChg>
        <pc:spChg chg="mod">
          <ac:chgData name="Judi Milano" userId="3e7e2ded-62a2-481c-b912-6bf8993dd40d" providerId="ADAL" clId="{CBE54D96-7C6E-4A16-BEDB-3166EE47588B}" dt="2025-10-02T23:58:39.717" v="5558"/>
          <ac:spMkLst>
            <pc:docMk/>
            <pc:sldMk cId="1432370069" sldId="6629"/>
            <ac:spMk id="16" creationId="{C4D5B476-2D4C-36E9-925A-272EEC7EB98F}"/>
          </ac:spMkLst>
        </pc:spChg>
        <pc:spChg chg="mod">
          <ac:chgData name="Judi Milano" userId="3e7e2ded-62a2-481c-b912-6bf8993dd40d" providerId="ADAL" clId="{CBE54D96-7C6E-4A16-BEDB-3166EE47588B}" dt="2025-10-02T23:58:39.717" v="5558"/>
          <ac:spMkLst>
            <pc:docMk/>
            <pc:sldMk cId="1432370069" sldId="6629"/>
            <ac:spMk id="17" creationId="{F160732D-98E5-B4C3-4442-5800F05F406D}"/>
          </ac:spMkLst>
        </pc:spChg>
        <pc:grpChg chg="add mod">
          <ac:chgData name="Judi Milano" userId="3e7e2ded-62a2-481c-b912-6bf8993dd40d" providerId="ADAL" clId="{CBE54D96-7C6E-4A16-BEDB-3166EE47588B}" dt="2025-10-02T23:58:45.843" v="5562" actId="1076"/>
          <ac:grpSpMkLst>
            <pc:docMk/>
            <pc:sldMk cId="1432370069" sldId="6629"/>
            <ac:grpSpMk id="2" creationId="{82CBF5E5-13C1-141F-FB8C-B4FABD14B076}"/>
          </ac:grpSpMkLst>
        </pc:grpChg>
      </pc:sldChg>
      <pc:sldChg chg="modSp mod">
        <pc:chgData name="Judi Milano" userId="3e7e2ded-62a2-481c-b912-6bf8993dd40d" providerId="ADAL" clId="{CBE54D96-7C6E-4A16-BEDB-3166EE47588B}" dt="2025-10-03T00:39:34.237" v="5827" actId="14100"/>
        <pc:sldMkLst>
          <pc:docMk/>
          <pc:sldMk cId="2189392462" sldId="6742"/>
        </pc:sldMkLst>
        <pc:spChg chg="mod">
          <ac:chgData name="Judi Milano" userId="3e7e2ded-62a2-481c-b912-6bf8993dd40d" providerId="ADAL" clId="{CBE54D96-7C6E-4A16-BEDB-3166EE47588B}" dt="2025-10-03T00:39:34.237" v="5827" actId="14100"/>
          <ac:spMkLst>
            <pc:docMk/>
            <pc:sldMk cId="2189392462" sldId="6742"/>
            <ac:spMk id="3" creationId="{B3D4E613-83DF-3F35-8B27-4D6C56822093}"/>
          </ac:spMkLst>
        </pc:spChg>
      </pc:sldChg>
      <pc:sldChg chg="modSp add mod">
        <pc:chgData name="Judi Milano" userId="3e7e2ded-62a2-481c-b912-6bf8993dd40d" providerId="ADAL" clId="{CBE54D96-7C6E-4A16-BEDB-3166EE47588B}" dt="2025-09-29T00:58:32.914" v="2144" actId="5793"/>
        <pc:sldMkLst>
          <pc:docMk/>
          <pc:sldMk cId="1620591128" sldId="6958"/>
        </pc:sldMkLst>
        <pc:spChg chg="mod">
          <ac:chgData name="Judi Milano" userId="3e7e2ded-62a2-481c-b912-6bf8993dd40d" providerId="ADAL" clId="{CBE54D96-7C6E-4A16-BEDB-3166EE47588B}" dt="2025-09-29T00:58:32.914" v="2144" actId="5793"/>
          <ac:spMkLst>
            <pc:docMk/>
            <pc:sldMk cId="1620591128" sldId="6958"/>
            <ac:spMk id="3" creationId="{E075859E-8489-8B62-8F18-3425A112F25C}"/>
          </ac:spMkLst>
        </pc:spChg>
        <pc:spChg chg="mod">
          <ac:chgData name="Judi Milano" userId="3e7e2ded-62a2-481c-b912-6bf8993dd40d" providerId="ADAL" clId="{CBE54D96-7C6E-4A16-BEDB-3166EE47588B}" dt="2025-09-24T00:42:15.614" v="1147" actId="207"/>
          <ac:spMkLst>
            <pc:docMk/>
            <pc:sldMk cId="1620591128" sldId="6958"/>
            <ac:spMk id="4" creationId="{A30BD99C-82EE-D915-A045-6195398BCC07}"/>
          </ac:spMkLst>
        </pc:spChg>
      </pc:sldChg>
      <pc:sldChg chg="modSp add mod ord">
        <pc:chgData name="Judi Milano" userId="3e7e2ded-62a2-481c-b912-6bf8993dd40d" providerId="ADAL" clId="{CBE54D96-7C6E-4A16-BEDB-3166EE47588B}" dt="2025-09-23T23:16:58.839" v="729" actId="1076"/>
        <pc:sldMkLst>
          <pc:docMk/>
          <pc:sldMk cId="260233190" sldId="6961"/>
        </pc:sldMkLst>
        <pc:spChg chg="mod">
          <ac:chgData name="Judi Milano" userId="3e7e2ded-62a2-481c-b912-6bf8993dd40d" providerId="ADAL" clId="{CBE54D96-7C6E-4A16-BEDB-3166EE47588B}" dt="2025-09-23T23:16:58.839" v="729" actId="1076"/>
          <ac:spMkLst>
            <pc:docMk/>
            <pc:sldMk cId="260233190" sldId="6961"/>
            <ac:spMk id="2" creationId="{157C3B70-F37E-413A-B639-9DFF5EAF9BF4}"/>
          </ac:spMkLst>
        </pc:spChg>
        <pc:spChg chg="mod">
          <ac:chgData name="Judi Milano" userId="3e7e2ded-62a2-481c-b912-6bf8993dd40d" providerId="ADAL" clId="{CBE54D96-7C6E-4A16-BEDB-3166EE47588B}" dt="2025-09-23T23:16:14.391" v="724" actId="14100"/>
          <ac:spMkLst>
            <pc:docMk/>
            <pc:sldMk cId="260233190" sldId="6961"/>
            <ac:spMk id="61" creationId="{8349CC6D-8E94-E538-8458-E9E2AC5BE318}"/>
          </ac:spMkLst>
        </pc:spChg>
      </pc:sldChg>
      <pc:sldChg chg="add del">
        <pc:chgData name="Judi Milano" userId="3e7e2ded-62a2-481c-b912-6bf8993dd40d" providerId="ADAL" clId="{CBE54D96-7C6E-4A16-BEDB-3166EE47588B}" dt="2025-09-23T23:26:21.126" v="814" actId="2696"/>
        <pc:sldMkLst>
          <pc:docMk/>
          <pc:sldMk cId="1717367656" sldId="7041"/>
        </pc:sldMkLst>
      </pc:sldChg>
      <pc:sldChg chg="modSp add mod modNotesTx">
        <pc:chgData name="Judi Milano" userId="3e7e2ded-62a2-481c-b912-6bf8993dd40d" providerId="ADAL" clId="{CBE54D96-7C6E-4A16-BEDB-3166EE47588B}" dt="2025-10-03T00:42:20.370" v="5846" actId="207"/>
        <pc:sldMkLst>
          <pc:docMk/>
          <pc:sldMk cId="2744171358" sldId="7074"/>
        </pc:sldMkLst>
        <pc:spChg chg="mod">
          <ac:chgData name="Judi Milano" userId="3e7e2ded-62a2-481c-b912-6bf8993dd40d" providerId="ADAL" clId="{CBE54D96-7C6E-4A16-BEDB-3166EE47588B}" dt="2025-10-03T00:42:17.250" v="5845" actId="207"/>
          <ac:spMkLst>
            <pc:docMk/>
            <pc:sldMk cId="2744171358" sldId="7074"/>
            <ac:spMk id="2" creationId="{B82DBCFC-4096-4651-AE2C-ACEEDF3360BC}"/>
          </ac:spMkLst>
        </pc:spChg>
        <pc:spChg chg="mod">
          <ac:chgData name="Judi Milano" userId="3e7e2ded-62a2-481c-b912-6bf8993dd40d" providerId="ADAL" clId="{CBE54D96-7C6E-4A16-BEDB-3166EE47588B}" dt="2025-10-03T00:42:20.370" v="5846" actId="207"/>
          <ac:spMkLst>
            <pc:docMk/>
            <pc:sldMk cId="2744171358" sldId="7074"/>
            <ac:spMk id="11" creationId="{D9F1DA8B-AFB4-0887-200A-5A5D6E44E6E5}"/>
          </ac:spMkLst>
        </pc:spChg>
      </pc:sldChg>
      <pc:sldChg chg="modSp add mod modNotesTx">
        <pc:chgData name="Judi Milano" userId="3e7e2ded-62a2-481c-b912-6bf8993dd40d" providerId="ADAL" clId="{CBE54D96-7C6E-4A16-BEDB-3166EE47588B}" dt="2025-09-30T00:25:51.627" v="4571" actId="113"/>
        <pc:sldMkLst>
          <pc:docMk/>
          <pc:sldMk cId="291632986" sldId="7075"/>
        </pc:sldMkLst>
        <pc:spChg chg="mod">
          <ac:chgData name="Judi Milano" userId="3e7e2ded-62a2-481c-b912-6bf8993dd40d" providerId="ADAL" clId="{CBE54D96-7C6E-4A16-BEDB-3166EE47588B}" dt="2025-09-30T00:25:51.627" v="4571" actId="113"/>
          <ac:spMkLst>
            <pc:docMk/>
            <pc:sldMk cId="291632986" sldId="7075"/>
            <ac:spMk id="14" creationId="{B7FBFD06-EF00-5EE4-5984-952EECB404BF}"/>
          </ac:spMkLst>
        </pc:spChg>
        <pc:picChg chg="mod">
          <ac:chgData name="Judi Milano" userId="3e7e2ded-62a2-481c-b912-6bf8993dd40d" providerId="ADAL" clId="{CBE54D96-7C6E-4A16-BEDB-3166EE47588B}" dt="2025-09-30T00:25:19.240" v="4567" actId="14100"/>
          <ac:picMkLst>
            <pc:docMk/>
            <pc:sldMk cId="291632986" sldId="7075"/>
            <ac:picMk id="4" creationId="{2E70FA5D-C876-A0B9-D0CD-D193C535F697}"/>
          </ac:picMkLst>
        </pc:picChg>
        <pc:picChg chg="mod">
          <ac:chgData name="Judi Milano" userId="3e7e2ded-62a2-481c-b912-6bf8993dd40d" providerId="ADAL" clId="{CBE54D96-7C6E-4A16-BEDB-3166EE47588B}" dt="2025-09-30T00:23:44.560" v="4543" actId="1076"/>
          <ac:picMkLst>
            <pc:docMk/>
            <pc:sldMk cId="291632986" sldId="7075"/>
            <ac:picMk id="13" creationId="{0F2CB854-7D78-FB48-F0D0-64EF282E3481}"/>
          </ac:picMkLst>
        </pc:picChg>
      </pc:sldChg>
      <pc:sldChg chg="modSp add mod modNotesTx">
        <pc:chgData name="Judi Milano" userId="3e7e2ded-62a2-481c-b912-6bf8993dd40d" providerId="ADAL" clId="{CBE54D96-7C6E-4A16-BEDB-3166EE47588B}" dt="2025-09-30T00:34:53.041" v="4726" actId="20577"/>
        <pc:sldMkLst>
          <pc:docMk/>
          <pc:sldMk cId="1690503929" sldId="7076"/>
        </pc:sldMkLst>
        <pc:spChg chg="mod">
          <ac:chgData name="Judi Milano" userId="3e7e2ded-62a2-481c-b912-6bf8993dd40d" providerId="ADAL" clId="{CBE54D96-7C6E-4A16-BEDB-3166EE47588B}" dt="2025-09-30T00:33:46.807" v="4628" actId="20577"/>
          <ac:spMkLst>
            <pc:docMk/>
            <pc:sldMk cId="1690503929" sldId="7076"/>
            <ac:spMk id="6" creationId="{B7AC00E0-BEDE-AE15-8C9D-BB3DC655B3FD}"/>
          </ac:spMkLst>
        </pc:spChg>
        <pc:picChg chg="mod">
          <ac:chgData name="Judi Milano" userId="3e7e2ded-62a2-481c-b912-6bf8993dd40d" providerId="ADAL" clId="{CBE54D96-7C6E-4A16-BEDB-3166EE47588B}" dt="2025-09-30T00:30:31.530" v="4587" actId="1076"/>
          <ac:picMkLst>
            <pc:docMk/>
            <pc:sldMk cId="1690503929" sldId="7076"/>
            <ac:picMk id="7" creationId="{002DBFCA-8812-3FD9-4AD6-467B52125B51}"/>
          </ac:picMkLst>
        </pc:picChg>
      </pc:sldChg>
      <pc:sldChg chg="modSp add mod modShow">
        <pc:chgData name="Judi Milano" userId="3e7e2ded-62a2-481c-b912-6bf8993dd40d" providerId="ADAL" clId="{CBE54D96-7C6E-4A16-BEDB-3166EE47588B}" dt="2025-10-03T00:42:38.083" v="5848" actId="207"/>
        <pc:sldMkLst>
          <pc:docMk/>
          <pc:sldMk cId="3600571526" sldId="7077"/>
        </pc:sldMkLst>
        <pc:spChg chg="mod">
          <ac:chgData name="Judi Milano" userId="3e7e2ded-62a2-481c-b912-6bf8993dd40d" providerId="ADAL" clId="{CBE54D96-7C6E-4A16-BEDB-3166EE47588B}" dt="2025-10-03T00:42:38.083" v="5848" actId="207"/>
          <ac:spMkLst>
            <pc:docMk/>
            <pc:sldMk cId="3600571526" sldId="7077"/>
            <ac:spMk id="2" creationId="{367EF90E-147E-47F7-EFEC-3566D79A2DF4}"/>
          </ac:spMkLst>
        </pc:spChg>
      </pc:sldChg>
      <pc:sldChg chg="add mod modShow modNotesTx">
        <pc:chgData name="Judi Milano" userId="3e7e2ded-62a2-481c-b912-6bf8993dd40d" providerId="ADAL" clId="{CBE54D96-7C6E-4A16-BEDB-3166EE47588B}" dt="2025-09-29T04:55:58.525" v="4113" actId="20577"/>
        <pc:sldMkLst>
          <pc:docMk/>
          <pc:sldMk cId="1956732438" sldId="7078"/>
        </pc:sldMkLst>
      </pc:sldChg>
      <pc:sldChg chg="modSp add mod modNotesTx">
        <pc:chgData name="Judi Milano" userId="3e7e2ded-62a2-481c-b912-6bf8993dd40d" providerId="ADAL" clId="{CBE54D96-7C6E-4A16-BEDB-3166EE47588B}" dt="2025-09-30T01:34:49.483" v="5225" actId="20577"/>
        <pc:sldMkLst>
          <pc:docMk/>
          <pc:sldMk cId="2858057214" sldId="7079"/>
        </pc:sldMkLst>
        <pc:spChg chg="mod">
          <ac:chgData name="Judi Milano" userId="3e7e2ded-62a2-481c-b912-6bf8993dd40d" providerId="ADAL" clId="{CBE54D96-7C6E-4A16-BEDB-3166EE47588B}" dt="2025-09-30T01:32:32.386" v="5189" actId="207"/>
          <ac:spMkLst>
            <pc:docMk/>
            <pc:sldMk cId="2858057214" sldId="7079"/>
            <ac:spMk id="2" creationId="{A60911DE-E737-54D5-5E03-D25C3941F1BB}"/>
          </ac:spMkLst>
        </pc:spChg>
        <pc:spChg chg="mod">
          <ac:chgData name="Judi Milano" userId="3e7e2ded-62a2-481c-b912-6bf8993dd40d" providerId="ADAL" clId="{CBE54D96-7C6E-4A16-BEDB-3166EE47588B}" dt="2025-09-30T01:34:49.483" v="5225" actId="20577"/>
          <ac:spMkLst>
            <pc:docMk/>
            <pc:sldMk cId="2858057214" sldId="7079"/>
            <ac:spMk id="6" creationId="{EC3AD83A-CAEA-4852-B5CE-932E42671967}"/>
          </ac:spMkLst>
        </pc:spChg>
      </pc:sldChg>
      <pc:sldChg chg="add del mod modShow modNotesTx">
        <pc:chgData name="Judi Milano" userId="3e7e2ded-62a2-481c-b912-6bf8993dd40d" providerId="ADAL" clId="{CBE54D96-7C6E-4A16-BEDB-3166EE47588B}" dt="2025-09-29T05:00:34.407" v="4189" actId="2696"/>
        <pc:sldMkLst>
          <pc:docMk/>
          <pc:sldMk cId="197960594" sldId="7080"/>
        </pc:sldMkLst>
      </pc:sldChg>
      <pc:sldChg chg="modSp add mod modShow modNotesTx">
        <pc:chgData name="Judi Milano" userId="3e7e2ded-62a2-481c-b912-6bf8993dd40d" providerId="ADAL" clId="{CBE54D96-7C6E-4A16-BEDB-3166EE47588B}" dt="2025-10-03T00:42:58.596" v="5850" actId="207"/>
        <pc:sldMkLst>
          <pc:docMk/>
          <pc:sldMk cId="262824894" sldId="7081"/>
        </pc:sldMkLst>
        <pc:spChg chg="mod">
          <ac:chgData name="Judi Milano" userId="3e7e2ded-62a2-481c-b912-6bf8993dd40d" providerId="ADAL" clId="{CBE54D96-7C6E-4A16-BEDB-3166EE47588B}" dt="2025-10-03T00:42:58.596" v="5850" actId="207"/>
          <ac:spMkLst>
            <pc:docMk/>
            <pc:sldMk cId="262824894" sldId="7081"/>
            <ac:spMk id="2" creationId="{815589F8-837D-D4A1-85E7-A662E685EA2A}"/>
          </ac:spMkLst>
        </pc:spChg>
      </pc:sldChg>
      <pc:sldChg chg="modSp add mod modNotesTx">
        <pc:chgData name="Judi Milano" userId="3e7e2ded-62a2-481c-b912-6bf8993dd40d" providerId="ADAL" clId="{CBE54D96-7C6E-4A16-BEDB-3166EE47588B}" dt="2025-10-03T00:43:08.590" v="5851" actId="207"/>
        <pc:sldMkLst>
          <pc:docMk/>
          <pc:sldMk cId="863162791" sldId="7083"/>
        </pc:sldMkLst>
        <pc:spChg chg="mod">
          <ac:chgData name="Judi Milano" userId="3e7e2ded-62a2-481c-b912-6bf8993dd40d" providerId="ADAL" clId="{CBE54D96-7C6E-4A16-BEDB-3166EE47588B}" dt="2025-10-03T00:43:08.590" v="5851" actId="207"/>
          <ac:spMkLst>
            <pc:docMk/>
            <pc:sldMk cId="863162791" sldId="7083"/>
            <ac:spMk id="3" creationId="{0FC13739-C094-9B3C-9A8F-88ED38C50429}"/>
          </ac:spMkLst>
        </pc:spChg>
      </pc:sldChg>
      <pc:sldChg chg="modSp add mod ord modClrScheme chgLayout">
        <pc:chgData name="Judi Milano" userId="3e7e2ded-62a2-481c-b912-6bf8993dd40d" providerId="ADAL" clId="{CBE54D96-7C6E-4A16-BEDB-3166EE47588B}" dt="2025-10-03T00:40:13.835" v="5831" actId="207"/>
        <pc:sldMkLst>
          <pc:docMk/>
          <pc:sldMk cId="1816325102" sldId="7085"/>
        </pc:sldMkLst>
        <pc:spChg chg="mod">
          <ac:chgData name="Judi Milano" userId="3e7e2ded-62a2-481c-b912-6bf8993dd40d" providerId="ADAL" clId="{CBE54D96-7C6E-4A16-BEDB-3166EE47588B}" dt="2025-10-03T00:40:09.314" v="5830" actId="207"/>
          <ac:spMkLst>
            <pc:docMk/>
            <pc:sldMk cId="1816325102" sldId="7085"/>
            <ac:spMk id="2" creationId="{7D1B86F1-3FD7-0542-C8F5-AD152F28F0AC}"/>
          </ac:spMkLst>
        </pc:spChg>
        <pc:spChg chg="mod">
          <ac:chgData name="Judi Milano" userId="3e7e2ded-62a2-481c-b912-6bf8993dd40d" providerId="ADAL" clId="{CBE54D96-7C6E-4A16-BEDB-3166EE47588B}" dt="2025-10-03T00:40:13.835" v="5831" actId="207"/>
          <ac:spMkLst>
            <pc:docMk/>
            <pc:sldMk cId="1816325102" sldId="7085"/>
            <ac:spMk id="5" creationId="{638A8CB9-F0B7-B46B-CAE7-07E73400F2E5}"/>
          </ac:spMkLst>
        </pc:spChg>
        <pc:picChg chg="mod ord">
          <ac:chgData name="Judi Milano" userId="3e7e2ded-62a2-481c-b912-6bf8993dd40d" providerId="ADAL" clId="{CBE54D96-7C6E-4A16-BEDB-3166EE47588B}" dt="2025-09-23T22:58:42.685" v="593" actId="26606"/>
          <ac:picMkLst>
            <pc:docMk/>
            <pc:sldMk cId="1816325102" sldId="7085"/>
            <ac:picMk id="4" creationId="{D649F500-8DEB-57A4-AF8D-5826EA63A542}"/>
          </ac:picMkLst>
        </pc:picChg>
      </pc:sldChg>
      <pc:sldChg chg="modSp add mod ord">
        <pc:chgData name="Judi Milano" userId="3e7e2ded-62a2-481c-b912-6bf8993dd40d" providerId="ADAL" clId="{CBE54D96-7C6E-4A16-BEDB-3166EE47588B}" dt="2025-10-03T00:40:32.831" v="5833" actId="207"/>
        <pc:sldMkLst>
          <pc:docMk/>
          <pc:sldMk cId="1969057035" sldId="7086"/>
        </pc:sldMkLst>
        <pc:spChg chg="mod">
          <ac:chgData name="Judi Milano" userId="3e7e2ded-62a2-481c-b912-6bf8993dd40d" providerId="ADAL" clId="{CBE54D96-7C6E-4A16-BEDB-3166EE47588B}" dt="2025-10-03T00:40:32.831" v="5833" actId="207"/>
          <ac:spMkLst>
            <pc:docMk/>
            <pc:sldMk cId="1969057035" sldId="7086"/>
            <ac:spMk id="2" creationId="{6DDE1E60-2696-42FF-F986-DD8F4A7D783A}"/>
          </ac:spMkLst>
        </pc:spChg>
        <pc:picChg chg="mod">
          <ac:chgData name="Judi Milano" userId="3e7e2ded-62a2-481c-b912-6bf8993dd40d" providerId="ADAL" clId="{CBE54D96-7C6E-4A16-BEDB-3166EE47588B}" dt="2025-10-03T00:40:28.319" v="5832" actId="1076"/>
          <ac:picMkLst>
            <pc:docMk/>
            <pc:sldMk cId="1969057035" sldId="7086"/>
            <ac:picMk id="21" creationId="{CBFCF4BB-9B6C-D38A-EDC6-271B6B68C7E4}"/>
          </ac:picMkLst>
        </pc:picChg>
      </pc:sldChg>
      <pc:sldChg chg="add del">
        <pc:chgData name="Judi Milano" userId="3e7e2ded-62a2-481c-b912-6bf8993dd40d" providerId="ADAL" clId="{CBE54D96-7C6E-4A16-BEDB-3166EE47588B}" dt="2025-09-23T22:55:21.328" v="588" actId="2696"/>
        <pc:sldMkLst>
          <pc:docMk/>
          <pc:sldMk cId="663853741" sldId="7090"/>
        </pc:sldMkLst>
      </pc:sldChg>
      <pc:sldChg chg="modSp add mod ord">
        <pc:chgData name="Judi Milano" userId="3e7e2ded-62a2-481c-b912-6bf8993dd40d" providerId="ADAL" clId="{CBE54D96-7C6E-4A16-BEDB-3166EE47588B}" dt="2025-10-03T00:40:38.174" v="5834" actId="207"/>
        <pc:sldMkLst>
          <pc:docMk/>
          <pc:sldMk cId="864196145" sldId="7091"/>
        </pc:sldMkLst>
        <pc:spChg chg="mod">
          <ac:chgData name="Judi Milano" userId="3e7e2ded-62a2-481c-b912-6bf8993dd40d" providerId="ADAL" clId="{CBE54D96-7C6E-4A16-BEDB-3166EE47588B}" dt="2025-10-03T00:40:38.174" v="5834" actId="207"/>
          <ac:spMkLst>
            <pc:docMk/>
            <pc:sldMk cId="864196145" sldId="7091"/>
            <ac:spMk id="3" creationId="{885D2F41-DCE3-752C-7E8E-A7A9D9CB5CAE}"/>
          </ac:spMkLst>
        </pc:spChg>
      </pc:sldChg>
      <pc:sldChg chg="modSp add mod modShow">
        <pc:chgData name="Judi Milano" userId="3e7e2ded-62a2-481c-b912-6bf8993dd40d" providerId="ADAL" clId="{CBE54D96-7C6E-4A16-BEDB-3166EE47588B}" dt="2025-10-03T00:42:52.609" v="5849" actId="207"/>
        <pc:sldMkLst>
          <pc:docMk/>
          <pc:sldMk cId="3796636527" sldId="7094"/>
        </pc:sldMkLst>
        <pc:spChg chg="mod">
          <ac:chgData name="Judi Milano" userId="3e7e2ded-62a2-481c-b912-6bf8993dd40d" providerId="ADAL" clId="{CBE54D96-7C6E-4A16-BEDB-3166EE47588B}" dt="2025-10-03T00:42:52.609" v="5849" actId="207"/>
          <ac:spMkLst>
            <pc:docMk/>
            <pc:sldMk cId="3796636527" sldId="7094"/>
            <ac:spMk id="4" creationId="{F660839F-269B-35A9-C635-68934B60D133}"/>
          </ac:spMkLst>
        </pc:spChg>
      </pc:sldChg>
      <pc:sldChg chg="addSp delSp modSp mod modNotesTx">
        <pc:chgData name="Judi Milano" userId="3e7e2ded-62a2-481c-b912-6bf8993dd40d" providerId="ADAL" clId="{CBE54D96-7C6E-4A16-BEDB-3166EE47588B}" dt="2025-10-03T00:40:03.417" v="5829" actId="207"/>
        <pc:sldMkLst>
          <pc:docMk/>
          <pc:sldMk cId="242317443" sldId="13127"/>
        </pc:sldMkLst>
        <pc:spChg chg="add mod">
          <ac:chgData name="Judi Milano" userId="3e7e2ded-62a2-481c-b912-6bf8993dd40d" providerId="ADAL" clId="{CBE54D96-7C6E-4A16-BEDB-3166EE47588B}" dt="2025-10-03T00:40:03.417" v="5829" actId="207"/>
          <ac:spMkLst>
            <pc:docMk/>
            <pc:sldMk cId="242317443" sldId="13127"/>
            <ac:spMk id="3" creationId="{A30CC233-86D6-6403-32F1-518628EE16F5}"/>
          </ac:spMkLst>
        </pc:spChg>
        <pc:spChg chg="mod">
          <ac:chgData name="Judi Milano" userId="3e7e2ded-62a2-481c-b912-6bf8993dd40d" providerId="ADAL" clId="{CBE54D96-7C6E-4A16-BEDB-3166EE47588B}" dt="2025-10-03T00:39:56.885" v="5828" actId="207"/>
          <ac:spMkLst>
            <pc:docMk/>
            <pc:sldMk cId="242317443" sldId="13127"/>
            <ac:spMk id="13" creationId="{C6F9F5E6-76C0-71F6-17A3-10F35071B181}"/>
          </ac:spMkLst>
        </pc:spChg>
        <pc:spChg chg="mod">
          <ac:chgData name="Judi Milano" userId="3e7e2ded-62a2-481c-b912-6bf8993dd40d" providerId="ADAL" clId="{CBE54D96-7C6E-4A16-BEDB-3166EE47588B}" dt="2025-10-03T00:06:00.956" v="5690" actId="20577"/>
          <ac:spMkLst>
            <pc:docMk/>
            <pc:sldMk cId="242317443" sldId="13127"/>
            <ac:spMk id="14" creationId="{509201D2-A393-F72A-86BC-678F746BC281}"/>
          </ac:spMkLst>
        </pc:spChg>
      </pc:sldChg>
      <pc:sldChg chg="del">
        <pc:chgData name="Judi Milano" userId="3e7e2ded-62a2-481c-b912-6bf8993dd40d" providerId="ADAL" clId="{CBE54D96-7C6E-4A16-BEDB-3166EE47588B}" dt="2025-09-29T04:21:27.002" v="3218" actId="2696"/>
        <pc:sldMkLst>
          <pc:docMk/>
          <pc:sldMk cId="3012665703" sldId="13129"/>
        </pc:sldMkLst>
      </pc:sldChg>
      <pc:sldChg chg="modSp mod ord">
        <pc:chgData name="Judi Milano" userId="3e7e2ded-62a2-481c-b912-6bf8993dd40d" providerId="ADAL" clId="{CBE54D96-7C6E-4A16-BEDB-3166EE47588B}" dt="2025-10-03T00:40:52.288" v="5836" actId="207"/>
        <pc:sldMkLst>
          <pc:docMk/>
          <pc:sldMk cId="2456777886" sldId="13130"/>
        </pc:sldMkLst>
        <pc:spChg chg="mod">
          <ac:chgData name="Judi Milano" userId="3e7e2ded-62a2-481c-b912-6bf8993dd40d" providerId="ADAL" clId="{CBE54D96-7C6E-4A16-BEDB-3166EE47588B}" dt="2025-10-03T00:40:52.288" v="5836" actId="207"/>
          <ac:spMkLst>
            <pc:docMk/>
            <pc:sldMk cId="2456777886" sldId="13130"/>
            <ac:spMk id="3" creationId="{F9D97A7A-2B6E-D835-0688-89EEC2EDACB4}"/>
          </ac:spMkLst>
        </pc:spChg>
      </pc:sldChg>
      <pc:sldChg chg="modSp mod">
        <pc:chgData name="Judi Milano" userId="3e7e2ded-62a2-481c-b912-6bf8993dd40d" providerId="ADAL" clId="{CBE54D96-7C6E-4A16-BEDB-3166EE47588B}" dt="2025-09-29T00:51:20.272" v="1964" actId="20577"/>
        <pc:sldMkLst>
          <pc:docMk/>
          <pc:sldMk cId="431466414" sldId="13132"/>
        </pc:sldMkLst>
        <pc:spChg chg="mod">
          <ac:chgData name="Judi Milano" userId="3e7e2ded-62a2-481c-b912-6bf8993dd40d" providerId="ADAL" clId="{CBE54D96-7C6E-4A16-BEDB-3166EE47588B}" dt="2025-09-29T00:51:20.272" v="1964" actId="20577"/>
          <ac:spMkLst>
            <pc:docMk/>
            <pc:sldMk cId="431466414" sldId="13132"/>
            <ac:spMk id="2" creationId="{8AB53774-5A06-2A9F-A10D-E501B715612D}"/>
          </ac:spMkLst>
        </pc:spChg>
      </pc:sldChg>
      <pc:sldChg chg="modSp mod modNotesTx">
        <pc:chgData name="Judi Milano" userId="3e7e2ded-62a2-481c-b912-6bf8993dd40d" providerId="ADAL" clId="{CBE54D96-7C6E-4A16-BEDB-3166EE47588B}" dt="2025-09-23T23:55:20.279" v="1107" actId="20577"/>
        <pc:sldMkLst>
          <pc:docMk/>
          <pc:sldMk cId="3511921376" sldId="13133"/>
        </pc:sldMkLst>
        <pc:spChg chg="mod">
          <ac:chgData name="Judi Milano" userId="3e7e2ded-62a2-481c-b912-6bf8993dd40d" providerId="ADAL" clId="{CBE54D96-7C6E-4A16-BEDB-3166EE47588B}" dt="2025-09-23T23:53:41.223" v="1044" actId="21"/>
          <ac:spMkLst>
            <pc:docMk/>
            <pc:sldMk cId="3511921376" sldId="13133"/>
            <ac:spMk id="2" creationId="{9F281F30-F739-8BAA-B64F-6A8B8ADD797F}"/>
          </ac:spMkLst>
        </pc:spChg>
        <pc:spChg chg="mod">
          <ac:chgData name="Judi Milano" userId="3e7e2ded-62a2-481c-b912-6bf8993dd40d" providerId="ADAL" clId="{CBE54D96-7C6E-4A16-BEDB-3166EE47588B}" dt="2025-09-23T23:53:09.761" v="1027" actId="5793"/>
          <ac:spMkLst>
            <pc:docMk/>
            <pc:sldMk cId="3511921376" sldId="13133"/>
            <ac:spMk id="3" creationId="{AFD1A17B-33C6-5CBD-D140-2A8497AE88FA}"/>
          </ac:spMkLst>
        </pc:spChg>
      </pc:sldChg>
      <pc:sldChg chg="addSp delSp modSp mod ord modNotesTx">
        <pc:chgData name="Judi Milano" userId="3e7e2ded-62a2-481c-b912-6bf8993dd40d" providerId="ADAL" clId="{CBE54D96-7C6E-4A16-BEDB-3166EE47588B}" dt="2025-09-29T00:57:33.606" v="2135" actId="20577"/>
        <pc:sldMkLst>
          <pc:docMk/>
          <pc:sldMk cId="2586737605" sldId="13134"/>
        </pc:sldMkLst>
        <pc:spChg chg="mod">
          <ac:chgData name="Judi Milano" userId="3e7e2ded-62a2-481c-b912-6bf8993dd40d" providerId="ADAL" clId="{CBE54D96-7C6E-4A16-BEDB-3166EE47588B}" dt="2025-09-29T00:57:33.606" v="2135" actId="20577"/>
          <ac:spMkLst>
            <pc:docMk/>
            <pc:sldMk cId="2586737605" sldId="13134"/>
            <ac:spMk id="2" creationId="{1ABB0432-4752-BA7F-DCEE-6BC8E9C467BD}"/>
          </ac:spMkLst>
        </pc:spChg>
        <pc:picChg chg="add mod">
          <ac:chgData name="Judi Milano" userId="3e7e2ded-62a2-481c-b912-6bf8993dd40d" providerId="ADAL" clId="{CBE54D96-7C6E-4A16-BEDB-3166EE47588B}" dt="2025-09-23T23:13:02.821" v="690" actId="14100"/>
          <ac:picMkLst>
            <pc:docMk/>
            <pc:sldMk cId="2586737605" sldId="13134"/>
            <ac:picMk id="4098" creationId="{C6574E29-0145-A1F7-611F-20A84600ED86}"/>
          </ac:picMkLst>
        </pc:picChg>
      </pc:sldChg>
      <pc:sldChg chg="modSp mod ord modNotesTx">
        <pc:chgData name="Judi Milano" userId="3e7e2ded-62a2-481c-b912-6bf8993dd40d" providerId="ADAL" clId="{CBE54D96-7C6E-4A16-BEDB-3166EE47588B}" dt="2025-09-29T00:53:23.463" v="2025" actId="20577"/>
        <pc:sldMkLst>
          <pc:docMk/>
          <pc:sldMk cId="4137383012" sldId="13135"/>
        </pc:sldMkLst>
        <pc:spChg chg="mod">
          <ac:chgData name="Judi Milano" userId="3e7e2ded-62a2-481c-b912-6bf8993dd40d" providerId="ADAL" clId="{CBE54D96-7C6E-4A16-BEDB-3166EE47588B}" dt="2025-09-29T00:53:23.463" v="2025" actId="20577"/>
          <ac:spMkLst>
            <pc:docMk/>
            <pc:sldMk cId="4137383012" sldId="13135"/>
            <ac:spMk id="2" creationId="{C488887B-578C-CCA8-6D36-13296CCC65AE}"/>
          </ac:spMkLst>
        </pc:spChg>
      </pc:sldChg>
      <pc:sldChg chg="addSp delSp modSp mod ord modNotesTx">
        <pc:chgData name="Judi Milano" userId="3e7e2ded-62a2-481c-b912-6bf8993dd40d" providerId="ADAL" clId="{CBE54D96-7C6E-4A16-BEDB-3166EE47588B}" dt="2025-10-03T05:52:32.642" v="6837" actId="20577"/>
        <pc:sldMkLst>
          <pc:docMk/>
          <pc:sldMk cId="33925880" sldId="13136"/>
        </pc:sldMkLst>
        <pc:spChg chg="mod">
          <ac:chgData name="Judi Milano" userId="3e7e2ded-62a2-481c-b912-6bf8993dd40d" providerId="ADAL" clId="{CBE54D96-7C6E-4A16-BEDB-3166EE47588B}" dt="2025-09-29T00:53:45.698" v="2045" actId="5793"/>
          <ac:spMkLst>
            <pc:docMk/>
            <pc:sldMk cId="33925880" sldId="13136"/>
            <ac:spMk id="2" creationId="{072AFB76-55F2-0493-9F3D-936E76DB59A8}"/>
          </ac:spMkLst>
        </pc:spChg>
        <pc:spChg chg="mod">
          <ac:chgData name="Judi Milano" userId="3e7e2ded-62a2-481c-b912-6bf8993dd40d" providerId="ADAL" clId="{CBE54D96-7C6E-4A16-BEDB-3166EE47588B}" dt="2025-09-23T21:58:14.432" v="48" actId="5793"/>
          <ac:spMkLst>
            <pc:docMk/>
            <pc:sldMk cId="33925880" sldId="13136"/>
            <ac:spMk id="4" creationId="{2C101189-FF64-1B04-8415-6E3D69408E34}"/>
          </ac:spMkLst>
        </pc:spChg>
        <pc:picChg chg="add mod">
          <ac:chgData name="Judi Milano" userId="3e7e2ded-62a2-481c-b912-6bf8993dd40d" providerId="ADAL" clId="{CBE54D96-7C6E-4A16-BEDB-3166EE47588B}" dt="2025-09-23T21:57:38.977" v="42" actId="1076"/>
          <ac:picMkLst>
            <pc:docMk/>
            <pc:sldMk cId="33925880" sldId="13136"/>
            <ac:picMk id="1026" creationId="{5C040C22-FA5D-16E2-2978-3073ABDD8B0E}"/>
          </ac:picMkLst>
        </pc:picChg>
      </pc:sldChg>
      <pc:sldChg chg="modSp del mod">
        <pc:chgData name="Judi Milano" userId="3e7e2ded-62a2-481c-b912-6bf8993dd40d" providerId="ADAL" clId="{CBE54D96-7C6E-4A16-BEDB-3166EE47588B}" dt="2025-09-24T02:21:59.426" v="1227" actId="2696"/>
        <pc:sldMkLst>
          <pc:docMk/>
          <pc:sldMk cId="2166382415" sldId="13137"/>
        </pc:sldMkLst>
      </pc:sldChg>
      <pc:sldChg chg="addSp delSp modSp mod ord modAnim modShow">
        <pc:chgData name="Judi Milano" userId="3e7e2ded-62a2-481c-b912-6bf8993dd40d" providerId="ADAL" clId="{CBE54D96-7C6E-4A16-BEDB-3166EE47588B}" dt="2025-10-03T04:53:25.779" v="6740" actId="729"/>
        <pc:sldMkLst>
          <pc:docMk/>
          <pc:sldMk cId="533596940" sldId="13138"/>
        </pc:sldMkLst>
        <pc:spChg chg="mod">
          <ac:chgData name="Judi Milano" userId="3e7e2ded-62a2-481c-b912-6bf8993dd40d" providerId="ADAL" clId="{CBE54D96-7C6E-4A16-BEDB-3166EE47588B}" dt="2025-09-23T22:34:57.941" v="504" actId="207"/>
          <ac:spMkLst>
            <pc:docMk/>
            <pc:sldMk cId="533596940" sldId="13138"/>
            <ac:spMk id="2" creationId="{D031E2B8-4678-99FF-B38C-4FFF74CCCA9D}"/>
          </ac:spMkLst>
        </pc:spChg>
        <pc:picChg chg="add mod">
          <ac:chgData name="Judi Milano" userId="3e7e2ded-62a2-481c-b912-6bf8993dd40d" providerId="ADAL" clId="{CBE54D96-7C6E-4A16-BEDB-3166EE47588B}" dt="2025-09-23T23:58:05.833" v="1115" actId="1076"/>
          <ac:picMkLst>
            <pc:docMk/>
            <pc:sldMk cId="533596940" sldId="13138"/>
            <ac:picMk id="5" creationId="{D749E34C-C4A7-A356-4AF3-F4F92D8DE836}"/>
          </ac:picMkLst>
        </pc:picChg>
      </pc:sldChg>
      <pc:sldChg chg="addSp delSp modSp del mod ord modNotesTx">
        <pc:chgData name="Judi Milano" userId="3e7e2ded-62a2-481c-b912-6bf8993dd40d" providerId="ADAL" clId="{CBE54D96-7C6E-4A16-BEDB-3166EE47588B}" dt="2025-09-29T03:51:39.111" v="2972" actId="2696"/>
        <pc:sldMkLst>
          <pc:docMk/>
          <pc:sldMk cId="1418581616" sldId="13139"/>
        </pc:sldMkLst>
      </pc:sldChg>
      <pc:sldChg chg="del">
        <pc:chgData name="Judi Milano" userId="3e7e2ded-62a2-481c-b912-6bf8993dd40d" providerId="ADAL" clId="{CBE54D96-7C6E-4A16-BEDB-3166EE47588B}" dt="2025-09-28T22:59:47.015" v="1232" actId="2696"/>
        <pc:sldMkLst>
          <pc:docMk/>
          <pc:sldMk cId="2778632231" sldId="13140"/>
        </pc:sldMkLst>
      </pc:sldChg>
      <pc:sldChg chg="del">
        <pc:chgData name="Judi Milano" userId="3e7e2ded-62a2-481c-b912-6bf8993dd40d" providerId="ADAL" clId="{CBE54D96-7C6E-4A16-BEDB-3166EE47588B}" dt="2025-09-28T22:59:50.383" v="1233" actId="2696"/>
        <pc:sldMkLst>
          <pc:docMk/>
          <pc:sldMk cId="875640496" sldId="13141"/>
        </pc:sldMkLst>
      </pc:sldChg>
      <pc:sldChg chg="addSp delSp modSp new mod ord modNotesTx">
        <pc:chgData name="Judi Milano" userId="3e7e2ded-62a2-481c-b912-6bf8993dd40d" providerId="ADAL" clId="{CBE54D96-7C6E-4A16-BEDB-3166EE47588B}" dt="2025-09-29T00:56:19.631" v="2105" actId="20577"/>
        <pc:sldMkLst>
          <pc:docMk/>
          <pc:sldMk cId="3659198961" sldId="13142"/>
        </pc:sldMkLst>
        <pc:spChg chg="add del mod">
          <ac:chgData name="Judi Milano" userId="3e7e2ded-62a2-481c-b912-6bf8993dd40d" providerId="ADAL" clId="{CBE54D96-7C6E-4A16-BEDB-3166EE47588B}" dt="2025-09-29T00:55:41.069" v="2066" actId="1076"/>
          <ac:spMkLst>
            <pc:docMk/>
            <pc:sldMk cId="3659198961" sldId="13142"/>
            <ac:spMk id="2" creationId="{39548003-7C12-A2F5-DAA1-FAC5920C7B6E}"/>
          </ac:spMkLst>
        </pc:spChg>
        <pc:spChg chg="add mod">
          <ac:chgData name="Judi Milano" userId="3e7e2ded-62a2-481c-b912-6bf8993dd40d" providerId="ADAL" clId="{CBE54D96-7C6E-4A16-BEDB-3166EE47588B}" dt="2025-09-29T00:54:50.206" v="2054" actId="1076"/>
          <ac:spMkLst>
            <pc:docMk/>
            <pc:sldMk cId="3659198961" sldId="13142"/>
            <ac:spMk id="4" creationId="{B1B2C50B-38DC-02D7-7996-A4B630B46D60}"/>
          </ac:spMkLst>
        </pc:spChg>
        <pc:spChg chg="add mod">
          <ac:chgData name="Judi Milano" userId="3e7e2ded-62a2-481c-b912-6bf8993dd40d" providerId="ADAL" clId="{CBE54D96-7C6E-4A16-BEDB-3166EE47588B}" dt="2025-09-23T22:02:57.632" v="102" actId="113"/>
          <ac:spMkLst>
            <pc:docMk/>
            <pc:sldMk cId="3659198961" sldId="13142"/>
            <ac:spMk id="6" creationId="{DE8DF118-81FA-12A8-6F3A-E01B98FCAC41}"/>
          </ac:spMkLst>
        </pc:spChg>
        <pc:spChg chg="add mod">
          <ac:chgData name="Judi Milano" userId="3e7e2ded-62a2-481c-b912-6bf8993dd40d" providerId="ADAL" clId="{CBE54D96-7C6E-4A16-BEDB-3166EE47588B}" dt="2025-09-29T00:56:07.171" v="2070" actId="255"/>
          <ac:spMkLst>
            <pc:docMk/>
            <pc:sldMk cId="3659198961" sldId="13142"/>
            <ac:spMk id="8" creationId="{CD371E0A-27E1-F429-C01D-FDC7B36BBF98}"/>
          </ac:spMkLst>
        </pc:spChg>
        <pc:spChg chg="add mod">
          <ac:chgData name="Judi Milano" userId="3e7e2ded-62a2-481c-b912-6bf8993dd40d" providerId="ADAL" clId="{CBE54D96-7C6E-4A16-BEDB-3166EE47588B}" dt="2025-09-23T22:03:26.064" v="108" actId="113"/>
          <ac:spMkLst>
            <pc:docMk/>
            <pc:sldMk cId="3659198961" sldId="13142"/>
            <ac:spMk id="10" creationId="{102C460E-47EC-A77A-D228-986C26C48A82}"/>
          </ac:spMkLst>
        </pc:spChg>
        <pc:spChg chg="add mod">
          <ac:chgData name="Judi Milano" userId="3e7e2ded-62a2-481c-b912-6bf8993dd40d" providerId="ADAL" clId="{CBE54D96-7C6E-4A16-BEDB-3166EE47588B}" dt="2025-09-23T22:03:49.823" v="113" actId="20577"/>
          <ac:spMkLst>
            <pc:docMk/>
            <pc:sldMk cId="3659198961" sldId="13142"/>
            <ac:spMk id="11" creationId="{2446D4C4-C74E-FAEC-9358-B60D8FFBC6F3}"/>
          </ac:spMkLst>
        </pc:spChg>
        <pc:spChg chg="add mod">
          <ac:chgData name="Judi Milano" userId="3e7e2ded-62a2-481c-b912-6bf8993dd40d" providerId="ADAL" clId="{CBE54D96-7C6E-4A16-BEDB-3166EE47588B}" dt="2025-09-23T22:04:02.457" v="116" actId="113"/>
          <ac:spMkLst>
            <pc:docMk/>
            <pc:sldMk cId="3659198961" sldId="13142"/>
            <ac:spMk id="12" creationId="{21B7271B-62E0-0B34-8EE8-DA5B503C52D6}"/>
          </ac:spMkLst>
        </pc:spChg>
        <pc:spChg chg="add mod">
          <ac:chgData name="Judi Milano" userId="3e7e2ded-62a2-481c-b912-6bf8993dd40d" providerId="ADAL" clId="{CBE54D96-7C6E-4A16-BEDB-3166EE47588B}" dt="2025-09-23T22:04:14.306" v="119" actId="113"/>
          <ac:spMkLst>
            <pc:docMk/>
            <pc:sldMk cId="3659198961" sldId="13142"/>
            <ac:spMk id="13" creationId="{D9B44D97-3077-EDFD-616E-0214792ED5D7}"/>
          </ac:spMkLst>
        </pc:spChg>
      </pc:sldChg>
      <pc:sldChg chg="addSp delSp modSp new mod ord">
        <pc:chgData name="Judi Milano" userId="3e7e2ded-62a2-481c-b912-6bf8993dd40d" providerId="ADAL" clId="{CBE54D96-7C6E-4A16-BEDB-3166EE47588B}" dt="2025-09-29T00:57:18.750" v="2111" actId="14100"/>
        <pc:sldMkLst>
          <pc:docMk/>
          <pc:sldMk cId="440477576" sldId="13143"/>
        </pc:sldMkLst>
        <pc:spChg chg="mod">
          <ac:chgData name="Judi Milano" userId="3e7e2ded-62a2-481c-b912-6bf8993dd40d" providerId="ADAL" clId="{CBE54D96-7C6E-4A16-BEDB-3166EE47588B}" dt="2025-09-23T22:35:57.930" v="525" actId="20577"/>
          <ac:spMkLst>
            <pc:docMk/>
            <pc:sldMk cId="440477576" sldId="13143"/>
            <ac:spMk id="3" creationId="{AA3FACEB-015D-83E2-3BDA-A28459CC464C}"/>
          </ac:spMkLst>
        </pc:spChg>
        <pc:spChg chg="add mod">
          <ac:chgData name="Judi Milano" userId="3e7e2ded-62a2-481c-b912-6bf8993dd40d" providerId="ADAL" clId="{CBE54D96-7C6E-4A16-BEDB-3166EE47588B}" dt="2025-09-29T00:57:18.750" v="2111" actId="14100"/>
          <ac:spMkLst>
            <pc:docMk/>
            <pc:sldMk cId="440477576" sldId="13143"/>
            <ac:spMk id="4" creationId="{E3A40F1D-4F6F-8BD4-6166-C3936051812A}"/>
          </ac:spMkLst>
        </pc:spChg>
        <pc:spChg chg="add mod">
          <ac:chgData name="Judi Milano" userId="3e7e2ded-62a2-481c-b912-6bf8993dd40d" providerId="ADAL" clId="{CBE54D96-7C6E-4A16-BEDB-3166EE47588B}" dt="2025-09-29T00:56:50.830" v="2108" actId="1076"/>
          <ac:spMkLst>
            <pc:docMk/>
            <pc:sldMk cId="440477576" sldId="13143"/>
            <ac:spMk id="5" creationId="{0A165BFE-CA48-07EB-E7BF-442870E38574}"/>
          </ac:spMkLst>
        </pc:spChg>
      </pc:sldChg>
      <pc:sldChg chg="addSp delSp modSp new mod delAnim modAnim modNotesTx">
        <pc:chgData name="Judi Milano" userId="3e7e2ded-62a2-481c-b912-6bf8993dd40d" providerId="ADAL" clId="{CBE54D96-7C6E-4A16-BEDB-3166EE47588B}" dt="2025-10-03T00:01:38.588" v="5571" actId="1076"/>
        <pc:sldMkLst>
          <pc:docMk/>
          <pc:sldMk cId="1669379505" sldId="13144"/>
        </pc:sldMkLst>
        <pc:spChg chg="mod">
          <ac:chgData name="Judi Milano" userId="3e7e2ded-62a2-481c-b912-6bf8993dd40d" providerId="ADAL" clId="{CBE54D96-7C6E-4A16-BEDB-3166EE47588B}" dt="2025-09-23T22:32:22.913" v="480" actId="207"/>
          <ac:spMkLst>
            <pc:docMk/>
            <pc:sldMk cId="1669379505" sldId="13144"/>
            <ac:spMk id="2" creationId="{E1474618-6136-AD9A-8A35-F2C3F1DC7668}"/>
          </ac:spMkLst>
        </pc:spChg>
        <pc:spChg chg="add">
          <ac:chgData name="Judi Milano" userId="3e7e2ded-62a2-481c-b912-6bf8993dd40d" providerId="ADAL" clId="{CBE54D96-7C6E-4A16-BEDB-3166EE47588B}" dt="2025-09-23T22:16:41.144" v="292"/>
          <ac:spMkLst>
            <pc:docMk/>
            <pc:sldMk cId="1669379505" sldId="13144"/>
            <ac:spMk id="6" creationId="{0030DF05-7341-8E43-58BD-0DFDC4BBAC39}"/>
          </ac:spMkLst>
        </pc:spChg>
        <pc:picChg chg="add mod">
          <ac:chgData name="Judi Milano" userId="3e7e2ded-62a2-481c-b912-6bf8993dd40d" providerId="ADAL" clId="{CBE54D96-7C6E-4A16-BEDB-3166EE47588B}" dt="2025-10-03T00:01:38.588" v="5571" actId="1076"/>
          <ac:picMkLst>
            <pc:docMk/>
            <pc:sldMk cId="1669379505" sldId="13144"/>
            <ac:picMk id="3" creationId="{D6523E31-0A10-98BC-70D5-CA65CDE073ED}"/>
          </ac:picMkLst>
        </pc:picChg>
      </pc:sldChg>
      <pc:sldChg chg="addSp delSp modSp new mod">
        <pc:chgData name="Judi Milano" userId="3e7e2ded-62a2-481c-b912-6bf8993dd40d" providerId="ADAL" clId="{CBE54D96-7C6E-4A16-BEDB-3166EE47588B}" dt="2025-10-03T00:03:05.419" v="5605" actId="20577"/>
        <pc:sldMkLst>
          <pc:docMk/>
          <pc:sldMk cId="158479744" sldId="13145"/>
        </pc:sldMkLst>
        <pc:spChg chg="mod">
          <ac:chgData name="Judi Milano" userId="3e7e2ded-62a2-481c-b912-6bf8993dd40d" providerId="ADAL" clId="{CBE54D96-7C6E-4A16-BEDB-3166EE47588B}" dt="2025-10-03T00:03:05.419" v="5605" actId="20577"/>
          <ac:spMkLst>
            <pc:docMk/>
            <pc:sldMk cId="158479744" sldId="13145"/>
            <ac:spMk id="2" creationId="{EF694059-8AAF-C8C3-AF5F-86955C5FD96F}"/>
          </ac:spMkLst>
        </pc:spChg>
        <pc:picChg chg="add mod">
          <ac:chgData name="Judi Milano" userId="3e7e2ded-62a2-481c-b912-6bf8993dd40d" providerId="ADAL" clId="{CBE54D96-7C6E-4A16-BEDB-3166EE47588B}" dt="2025-10-03T00:02:40.584" v="5578" actId="1076"/>
          <ac:picMkLst>
            <pc:docMk/>
            <pc:sldMk cId="158479744" sldId="13145"/>
            <ac:picMk id="4" creationId="{E97A3FA4-99CC-2F0E-4C51-6763CF37019F}"/>
          </ac:picMkLst>
        </pc:picChg>
        <pc:picChg chg="add mod">
          <ac:chgData name="Judi Milano" userId="3e7e2ded-62a2-481c-b912-6bf8993dd40d" providerId="ADAL" clId="{CBE54D96-7C6E-4A16-BEDB-3166EE47588B}" dt="2025-09-23T22:31:35.243" v="475" actId="1076"/>
          <ac:picMkLst>
            <pc:docMk/>
            <pc:sldMk cId="158479744" sldId="13145"/>
            <ac:picMk id="3076" creationId="{26431312-6C77-C808-936D-9BF4D799281D}"/>
          </ac:picMkLst>
        </pc:picChg>
      </pc:sldChg>
      <pc:sldChg chg="add del">
        <pc:chgData name="Judi Milano" userId="3e7e2ded-62a2-481c-b912-6bf8993dd40d" providerId="ADAL" clId="{CBE54D96-7C6E-4A16-BEDB-3166EE47588B}" dt="2025-09-24T00:14:21.306" v="1141" actId="2696"/>
        <pc:sldMkLst>
          <pc:docMk/>
          <pc:sldMk cId="1190910331" sldId="26979"/>
        </pc:sldMkLst>
      </pc:sldChg>
      <pc:sldChg chg="add del setBg">
        <pc:chgData name="Judi Milano" userId="3e7e2ded-62a2-481c-b912-6bf8993dd40d" providerId="ADAL" clId="{CBE54D96-7C6E-4A16-BEDB-3166EE47588B}" dt="2025-09-23T23:06:00.647" v="596" actId="2696"/>
        <pc:sldMkLst>
          <pc:docMk/>
          <pc:sldMk cId="3753924133" sldId="27010"/>
        </pc:sldMkLst>
      </pc:sldChg>
      <pc:sldChg chg="addSp delSp modSp add mod modAnim modNotesTx">
        <pc:chgData name="Judi Milano" userId="3e7e2ded-62a2-481c-b912-6bf8993dd40d" providerId="ADAL" clId="{CBE54D96-7C6E-4A16-BEDB-3166EE47588B}" dt="2025-09-23T23:08:39.151" v="636" actId="113"/>
        <pc:sldMkLst>
          <pc:docMk/>
          <pc:sldMk cId="4252853613" sldId="27010"/>
        </pc:sldMkLst>
        <pc:spChg chg="add mod">
          <ac:chgData name="Judi Milano" userId="3e7e2ded-62a2-481c-b912-6bf8993dd40d" providerId="ADAL" clId="{CBE54D96-7C6E-4A16-BEDB-3166EE47588B}" dt="2025-09-23T23:08:39.151" v="636" actId="113"/>
          <ac:spMkLst>
            <pc:docMk/>
            <pc:sldMk cId="4252853613" sldId="27010"/>
            <ac:spMk id="3" creationId="{3683E752-2A36-874B-C5B0-C6FFB53ECF4D}"/>
          </ac:spMkLst>
        </pc:spChg>
        <pc:spChg chg="add">
          <ac:chgData name="Judi Milano" userId="3e7e2ded-62a2-481c-b912-6bf8993dd40d" providerId="ADAL" clId="{CBE54D96-7C6E-4A16-BEDB-3166EE47588B}" dt="2025-09-23T23:08:30.813" v="633" actId="22"/>
          <ac:spMkLst>
            <pc:docMk/>
            <pc:sldMk cId="4252853613" sldId="27010"/>
            <ac:spMk id="6" creationId="{D61F015F-313D-E678-0C79-87CF2D7493A7}"/>
          </ac:spMkLst>
        </pc:spChg>
        <pc:picChg chg="add mod">
          <ac:chgData name="Judi Milano" userId="3e7e2ded-62a2-481c-b912-6bf8993dd40d" providerId="ADAL" clId="{CBE54D96-7C6E-4A16-BEDB-3166EE47588B}" dt="2025-09-23T23:07:52.973" v="603" actId="1076"/>
          <ac:picMkLst>
            <pc:docMk/>
            <pc:sldMk cId="4252853613" sldId="27010"/>
            <ac:picMk id="2" creationId="{272CADA2-98B1-4571-5BAF-04E9172391A2}"/>
          </ac:picMkLst>
        </pc:picChg>
      </pc:sldChg>
      <pc:sldChg chg="new del">
        <pc:chgData name="Judi Milano" userId="3e7e2ded-62a2-481c-b912-6bf8993dd40d" providerId="ADAL" clId="{CBE54D96-7C6E-4A16-BEDB-3166EE47588B}" dt="2025-09-23T23:06:17.156" v="600" actId="2696"/>
        <pc:sldMkLst>
          <pc:docMk/>
          <pc:sldMk cId="1074733411" sldId="27011"/>
        </pc:sldMkLst>
      </pc:sldChg>
      <pc:sldChg chg="addSp delSp modSp new mod ord modNotesTx">
        <pc:chgData name="Judi Milano" userId="3e7e2ded-62a2-481c-b912-6bf8993dd40d" providerId="ADAL" clId="{CBE54D96-7C6E-4A16-BEDB-3166EE47588B}" dt="2025-09-29T00:53:05.717" v="2011" actId="20577"/>
        <pc:sldMkLst>
          <pc:docMk/>
          <pc:sldMk cId="1968050544" sldId="27011"/>
        </pc:sldMkLst>
        <pc:spChg chg="mod">
          <ac:chgData name="Judi Milano" userId="3e7e2ded-62a2-481c-b912-6bf8993dd40d" providerId="ADAL" clId="{CBE54D96-7C6E-4A16-BEDB-3166EE47588B}" dt="2025-09-29T00:53:05.717" v="2011" actId="20577"/>
          <ac:spMkLst>
            <pc:docMk/>
            <pc:sldMk cId="1968050544" sldId="27011"/>
            <ac:spMk id="2" creationId="{3C69D22E-AB40-A57E-6F8E-4450BB7B1B66}"/>
          </ac:spMkLst>
        </pc:spChg>
        <pc:spChg chg="add mod">
          <ac:chgData name="Judi Milano" userId="3e7e2ded-62a2-481c-b912-6bf8993dd40d" providerId="ADAL" clId="{CBE54D96-7C6E-4A16-BEDB-3166EE47588B}" dt="2025-09-23T23:25:02.877" v="777" actId="14100"/>
          <ac:spMkLst>
            <pc:docMk/>
            <pc:sldMk cId="1968050544" sldId="27011"/>
            <ac:spMk id="4" creationId="{46BA395A-1A6D-85FB-B6F4-6423415C8B33}"/>
          </ac:spMkLst>
        </pc:spChg>
      </pc:sldChg>
      <pc:sldChg chg="new del">
        <pc:chgData name="Judi Milano" userId="3e7e2ded-62a2-481c-b912-6bf8993dd40d" providerId="ADAL" clId="{CBE54D96-7C6E-4A16-BEDB-3166EE47588B}" dt="2025-09-23T23:17:11.955" v="730" actId="2696"/>
        <pc:sldMkLst>
          <pc:docMk/>
          <pc:sldMk cId="1785910745" sldId="27012"/>
        </pc:sldMkLst>
      </pc:sldChg>
      <pc:sldChg chg="modSp add mod">
        <pc:chgData name="Judi Milano" userId="3e7e2ded-62a2-481c-b912-6bf8993dd40d" providerId="ADAL" clId="{CBE54D96-7C6E-4A16-BEDB-3166EE47588B}" dt="2025-09-29T23:59:43.022" v="4348" actId="255"/>
        <pc:sldMkLst>
          <pc:docMk/>
          <pc:sldMk cId="1360473218" sldId="2088198434"/>
        </pc:sldMkLst>
        <pc:spChg chg="mod">
          <ac:chgData name="Judi Milano" userId="3e7e2ded-62a2-481c-b912-6bf8993dd40d" providerId="ADAL" clId="{CBE54D96-7C6E-4A16-BEDB-3166EE47588B}" dt="2025-09-29T23:59:43.022" v="4348" actId="255"/>
          <ac:spMkLst>
            <pc:docMk/>
            <pc:sldMk cId="1360473218" sldId="2088198434"/>
            <ac:spMk id="2" creationId="{8749296D-C710-ADE6-61E3-FDAD7F2422F8}"/>
          </ac:spMkLst>
        </pc:spChg>
      </pc:sldChg>
      <pc:sldChg chg="modSp add mod">
        <pc:chgData name="Judi Milano" userId="3e7e2ded-62a2-481c-b912-6bf8993dd40d" providerId="ADAL" clId="{CBE54D96-7C6E-4A16-BEDB-3166EE47588B}" dt="2025-09-30T00:00:16.856" v="4350" actId="20577"/>
        <pc:sldMkLst>
          <pc:docMk/>
          <pc:sldMk cId="2522016699" sldId="2088198436"/>
        </pc:sldMkLst>
        <pc:spChg chg="mod">
          <ac:chgData name="Judi Milano" userId="3e7e2ded-62a2-481c-b912-6bf8993dd40d" providerId="ADAL" clId="{CBE54D96-7C6E-4A16-BEDB-3166EE47588B}" dt="2025-09-30T00:00:16.856" v="4350" actId="20577"/>
          <ac:spMkLst>
            <pc:docMk/>
            <pc:sldMk cId="2522016699" sldId="2088198436"/>
            <ac:spMk id="2" creationId="{F8EBB66D-4F43-71F2-C0C1-E38BFABC27B6}"/>
          </ac:spMkLst>
        </pc:spChg>
      </pc:sldChg>
      <pc:sldChg chg="modSp add mod">
        <pc:chgData name="Judi Milano" userId="3e7e2ded-62a2-481c-b912-6bf8993dd40d" providerId="ADAL" clId="{CBE54D96-7C6E-4A16-BEDB-3166EE47588B}" dt="2025-09-30T00:00:27.565" v="4351" actId="2711"/>
        <pc:sldMkLst>
          <pc:docMk/>
          <pc:sldMk cId="2402438450" sldId="2088198438"/>
        </pc:sldMkLst>
        <pc:spChg chg="mod">
          <ac:chgData name="Judi Milano" userId="3e7e2ded-62a2-481c-b912-6bf8993dd40d" providerId="ADAL" clId="{CBE54D96-7C6E-4A16-BEDB-3166EE47588B}" dt="2025-09-30T00:00:27.565" v="4351" actId="2711"/>
          <ac:spMkLst>
            <pc:docMk/>
            <pc:sldMk cId="2402438450" sldId="2088198438"/>
            <ac:spMk id="2" creationId="{307E0C22-D9A3-41AF-83F3-74DA4FE0D5CF}"/>
          </ac:spMkLst>
        </pc:spChg>
      </pc:sldChg>
      <pc:sldChg chg="modSp add mod">
        <pc:chgData name="Judi Milano" userId="3e7e2ded-62a2-481c-b912-6bf8993dd40d" providerId="ADAL" clId="{CBE54D96-7C6E-4A16-BEDB-3166EE47588B}" dt="2025-09-30T00:00:52.344" v="4355" actId="14100"/>
        <pc:sldMkLst>
          <pc:docMk/>
          <pc:sldMk cId="3410915461" sldId="2088198439"/>
        </pc:sldMkLst>
        <pc:spChg chg="mod">
          <ac:chgData name="Judi Milano" userId="3e7e2ded-62a2-481c-b912-6bf8993dd40d" providerId="ADAL" clId="{CBE54D96-7C6E-4A16-BEDB-3166EE47588B}" dt="2025-09-30T00:00:41.893" v="4354" actId="20577"/>
          <ac:spMkLst>
            <pc:docMk/>
            <pc:sldMk cId="3410915461" sldId="2088198439"/>
            <ac:spMk id="2" creationId="{4753A0F3-9010-BD42-D5AD-3BF2A966CF3D}"/>
          </ac:spMkLst>
        </pc:spChg>
        <pc:picChg chg="mod">
          <ac:chgData name="Judi Milano" userId="3e7e2ded-62a2-481c-b912-6bf8993dd40d" providerId="ADAL" clId="{CBE54D96-7C6E-4A16-BEDB-3166EE47588B}" dt="2025-09-30T00:00:52.344" v="4355" actId="14100"/>
          <ac:picMkLst>
            <pc:docMk/>
            <pc:sldMk cId="3410915461" sldId="2088198439"/>
            <ac:picMk id="6" creationId="{46664E92-7626-FD62-7AE3-CEAAA947C38F}"/>
          </ac:picMkLst>
        </pc:picChg>
      </pc:sldChg>
      <pc:sldChg chg="modSp add mod">
        <pc:chgData name="Judi Milano" userId="3e7e2ded-62a2-481c-b912-6bf8993dd40d" providerId="ADAL" clId="{CBE54D96-7C6E-4A16-BEDB-3166EE47588B}" dt="2025-09-30T00:02:53.515" v="4366" actId="20577"/>
        <pc:sldMkLst>
          <pc:docMk/>
          <pc:sldMk cId="581967636" sldId="2088198440"/>
        </pc:sldMkLst>
        <pc:spChg chg="mod">
          <ac:chgData name="Judi Milano" userId="3e7e2ded-62a2-481c-b912-6bf8993dd40d" providerId="ADAL" clId="{CBE54D96-7C6E-4A16-BEDB-3166EE47588B}" dt="2025-09-30T00:02:53.515" v="4366" actId="20577"/>
          <ac:spMkLst>
            <pc:docMk/>
            <pc:sldMk cId="581967636" sldId="2088198440"/>
            <ac:spMk id="2" creationId="{DABCFF13-A966-85D9-52D0-17B24763621C}"/>
          </ac:spMkLst>
        </pc:spChg>
      </pc:sldChg>
      <pc:sldChg chg="add">
        <pc:chgData name="Judi Milano" userId="3e7e2ded-62a2-481c-b912-6bf8993dd40d" providerId="ADAL" clId="{CBE54D96-7C6E-4A16-BEDB-3166EE47588B}" dt="2025-10-03T00:02:12.815" v="5572"/>
        <pc:sldMkLst>
          <pc:docMk/>
          <pc:sldMk cId="2751961832" sldId="2088198450"/>
        </pc:sldMkLst>
      </pc:sldChg>
      <pc:sldChg chg="modSp add mod">
        <pc:chgData name="Judi Milano" userId="3e7e2ded-62a2-481c-b912-6bf8993dd40d" providerId="ADAL" clId="{CBE54D96-7C6E-4A16-BEDB-3166EE47588B}" dt="2025-10-03T00:40:59.949" v="5837" actId="207"/>
        <pc:sldMkLst>
          <pc:docMk/>
          <pc:sldMk cId="3323557060" sldId="2088198455"/>
        </pc:sldMkLst>
        <pc:spChg chg="mod">
          <ac:chgData name="Judi Milano" userId="3e7e2ded-62a2-481c-b912-6bf8993dd40d" providerId="ADAL" clId="{CBE54D96-7C6E-4A16-BEDB-3166EE47588B}" dt="2025-10-03T00:40:59.949" v="5837" actId="207"/>
          <ac:spMkLst>
            <pc:docMk/>
            <pc:sldMk cId="3323557060" sldId="2088198455"/>
            <ac:spMk id="21" creationId="{00000000-0000-0000-0000-000000000000}"/>
          </ac:spMkLst>
        </pc:spChg>
      </pc:sldChg>
      <pc:sldChg chg="delSp modSp add mod">
        <pc:chgData name="Judi Milano" userId="3e7e2ded-62a2-481c-b912-6bf8993dd40d" providerId="ADAL" clId="{CBE54D96-7C6E-4A16-BEDB-3166EE47588B}" dt="2025-09-23T23:19:10.815" v="735"/>
        <pc:sldMkLst>
          <pc:docMk/>
          <pc:sldMk cId="1547905457" sldId="2088198475"/>
        </pc:sldMkLst>
        <pc:spChg chg="mod">
          <ac:chgData name="Judi Milano" userId="3e7e2ded-62a2-481c-b912-6bf8993dd40d" providerId="ADAL" clId="{CBE54D96-7C6E-4A16-BEDB-3166EE47588B}" dt="2025-09-23T23:19:02.654" v="732" actId="20577"/>
          <ac:spMkLst>
            <pc:docMk/>
            <pc:sldMk cId="1547905457" sldId="2088198475"/>
            <ac:spMk id="11266" creationId="{440DA78B-339B-9F5D-8AEF-47DEAAF16653}"/>
          </ac:spMkLst>
        </pc:spChg>
      </pc:sldChg>
      <pc:sldChg chg="add ord">
        <pc:chgData name="Judi Milano" userId="3e7e2ded-62a2-481c-b912-6bf8993dd40d" providerId="ADAL" clId="{CBE54D96-7C6E-4A16-BEDB-3166EE47588B}" dt="2025-09-24T00:44:39.154" v="1192"/>
        <pc:sldMkLst>
          <pc:docMk/>
          <pc:sldMk cId="2626234611" sldId="2088198486"/>
        </pc:sldMkLst>
      </pc:sldChg>
      <pc:sldChg chg="add del mod modShow">
        <pc:chgData name="Judi Milano" userId="3e7e2ded-62a2-481c-b912-6bf8993dd40d" providerId="ADAL" clId="{CBE54D96-7C6E-4A16-BEDB-3166EE47588B}" dt="2025-09-29T04:56:35.995" v="4114" actId="2696"/>
        <pc:sldMkLst>
          <pc:docMk/>
          <pc:sldMk cId="74810171" sldId="2088198510"/>
        </pc:sldMkLst>
      </pc:sldChg>
      <pc:sldChg chg="modSp new mod">
        <pc:chgData name="Judi Milano" userId="3e7e2ded-62a2-481c-b912-6bf8993dd40d" providerId="ADAL" clId="{CBE54D96-7C6E-4A16-BEDB-3166EE47588B}" dt="2025-09-23T23:55:09.621" v="1106" actId="255"/>
        <pc:sldMkLst>
          <pc:docMk/>
          <pc:sldMk cId="671970332" sldId="2088198511"/>
        </pc:sldMkLst>
        <pc:spChg chg="mod">
          <ac:chgData name="Judi Milano" userId="3e7e2ded-62a2-481c-b912-6bf8993dd40d" providerId="ADAL" clId="{CBE54D96-7C6E-4A16-BEDB-3166EE47588B}" dt="2025-09-23T23:55:09.621" v="1106" actId="255"/>
          <ac:spMkLst>
            <pc:docMk/>
            <pc:sldMk cId="671970332" sldId="2088198511"/>
            <ac:spMk id="2" creationId="{01E2AF2B-4CCE-C922-0AE4-80DFBB739EF5}"/>
          </ac:spMkLst>
        </pc:spChg>
        <pc:spChg chg="mod">
          <ac:chgData name="Judi Milano" userId="3e7e2ded-62a2-481c-b912-6bf8993dd40d" providerId="ADAL" clId="{CBE54D96-7C6E-4A16-BEDB-3166EE47588B}" dt="2025-09-23T23:54:48.287" v="1072" actId="5793"/>
          <ac:spMkLst>
            <pc:docMk/>
            <pc:sldMk cId="671970332" sldId="2088198511"/>
            <ac:spMk id="3" creationId="{88E3F415-250C-EF9F-76EC-EDD08FEC8576}"/>
          </ac:spMkLst>
        </pc:spChg>
      </pc:sldChg>
      <pc:sldChg chg="new del">
        <pc:chgData name="Judi Milano" userId="3e7e2ded-62a2-481c-b912-6bf8993dd40d" providerId="ADAL" clId="{CBE54D96-7C6E-4A16-BEDB-3166EE47588B}" dt="2025-09-23T23:30:25.795" v="957" actId="2696"/>
        <pc:sldMkLst>
          <pc:docMk/>
          <pc:sldMk cId="840656636" sldId="2088198511"/>
        </pc:sldMkLst>
      </pc:sldChg>
      <pc:sldChg chg="add del">
        <pc:chgData name="Judi Milano" userId="3e7e2ded-62a2-481c-b912-6bf8993dd40d" providerId="ADAL" clId="{CBE54D96-7C6E-4A16-BEDB-3166EE47588B}" dt="2025-09-23T23:26:18.654" v="813" actId="2696"/>
        <pc:sldMkLst>
          <pc:docMk/>
          <pc:sldMk cId="1376794768" sldId="2088198511"/>
        </pc:sldMkLst>
      </pc:sldChg>
      <pc:sldChg chg="addSp delSp modSp new del mod">
        <pc:chgData name="Judi Milano" userId="3e7e2ded-62a2-481c-b912-6bf8993dd40d" providerId="ADAL" clId="{CBE54D96-7C6E-4A16-BEDB-3166EE47588B}" dt="2025-09-23T23:54:16.052" v="1067" actId="680"/>
        <pc:sldMkLst>
          <pc:docMk/>
          <pc:sldMk cId="2931355734" sldId="2088198511"/>
        </pc:sldMkLst>
      </pc:sldChg>
      <pc:sldChg chg="modSp new del mod">
        <pc:chgData name="Judi Milano" userId="3e7e2ded-62a2-481c-b912-6bf8993dd40d" providerId="ADAL" clId="{CBE54D96-7C6E-4A16-BEDB-3166EE47588B}" dt="2025-09-29T03:51:41.816" v="2973" actId="2696"/>
        <pc:sldMkLst>
          <pc:docMk/>
          <pc:sldMk cId="2622250088" sldId="2088198512"/>
        </pc:sldMkLst>
      </pc:sldChg>
      <pc:sldChg chg="new del">
        <pc:chgData name="Judi Milano" userId="3e7e2ded-62a2-481c-b912-6bf8993dd40d" providerId="ADAL" clId="{CBE54D96-7C6E-4A16-BEDB-3166EE47588B}" dt="2025-09-24T00:43:09.737" v="1185" actId="2696"/>
        <pc:sldMkLst>
          <pc:docMk/>
          <pc:sldMk cId="2708940145" sldId="2088198512"/>
        </pc:sldMkLst>
      </pc:sldChg>
      <pc:sldChg chg="addSp delSp modSp new del mod">
        <pc:chgData name="Judi Milano" userId="3e7e2ded-62a2-481c-b912-6bf8993dd40d" providerId="ADAL" clId="{CBE54D96-7C6E-4A16-BEDB-3166EE47588B}" dt="2025-09-29T03:06:46.490" v="2212" actId="2696"/>
        <pc:sldMkLst>
          <pc:docMk/>
          <pc:sldMk cId="2806348206" sldId="2088198513"/>
        </pc:sldMkLst>
      </pc:sldChg>
      <pc:sldChg chg="new del">
        <pc:chgData name="Judi Milano" userId="3e7e2ded-62a2-481c-b912-6bf8993dd40d" providerId="ADAL" clId="{CBE54D96-7C6E-4A16-BEDB-3166EE47588B}" dt="2025-09-29T03:51:44.675" v="2974" actId="2696"/>
        <pc:sldMkLst>
          <pc:docMk/>
          <pc:sldMk cId="1575180613" sldId="2088198514"/>
        </pc:sldMkLst>
      </pc:sldChg>
      <pc:sldChg chg="addSp delSp modSp new del mod">
        <pc:chgData name="Judi Milano" userId="3e7e2ded-62a2-481c-b912-6bf8993dd40d" providerId="ADAL" clId="{CBE54D96-7C6E-4A16-BEDB-3166EE47588B}" dt="2025-09-29T03:06:34.267" v="2211" actId="47"/>
        <pc:sldMkLst>
          <pc:docMk/>
          <pc:sldMk cId="3432636534" sldId="2088198515"/>
        </pc:sldMkLst>
      </pc:sldChg>
      <pc:sldChg chg="add del">
        <pc:chgData name="Judi Milano" userId="3e7e2ded-62a2-481c-b912-6bf8993dd40d" providerId="ADAL" clId="{CBE54D96-7C6E-4A16-BEDB-3166EE47588B}" dt="2025-09-29T03:51:48.473" v="2975" actId="2696"/>
        <pc:sldMkLst>
          <pc:docMk/>
          <pc:sldMk cId="4009219620" sldId="2088198516"/>
        </pc:sldMkLst>
      </pc:sldChg>
      <pc:sldChg chg="addSp modSp add mod modNotesTx">
        <pc:chgData name="Judi Milano" userId="3e7e2ded-62a2-481c-b912-6bf8993dd40d" providerId="ADAL" clId="{CBE54D96-7C6E-4A16-BEDB-3166EE47588B}" dt="2025-10-03T00:11:54.695" v="5819" actId="20577"/>
        <pc:sldMkLst>
          <pc:docMk/>
          <pc:sldMk cId="1792420376" sldId="2088198517"/>
        </pc:sldMkLst>
        <pc:spChg chg="add mod">
          <ac:chgData name="Judi Milano" userId="3e7e2ded-62a2-481c-b912-6bf8993dd40d" providerId="ADAL" clId="{CBE54D96-7C6E-4A16-BEDB-3166EE47588B}" dt="2025-09-29T03:51:29.425" v="2971" actId="255"/>
          <ac:spMkLst>
            <pc:docMk/>
            <pc:sldMk cId="1792420376" sldId="2088198517"/>
            <ac:spMk id="3" creationId="{64DE1214-65BC-87A7-7299-42666DE2E94F}"/>
          </ac:spMkLst>
        </pc:spChg>
        <pc:spChg chg="add mod">
          <ac:chgData name="Judi Milano" userId="3e7e2ded-62a2-481c-b912-6bf8993dd40d" providerId="ADAL" clId="{CBE54D96-7C6E-4A16-BEDB-3166EE47588B}" dt="2025-09-29T03:54:18.105" v="3215" actId="1076"/>
          <ac:spMkLst>
            <pc:docMk/>
            <pc:sldMk cId="1792420376" sldId="2088198517"/>
            <ac:spMk id="5" creationId="{102B0916-105A-80F8-DB54-A8D8AEFBDC15}"/>
          </ac:spMkLst>
        </pc:spChg>
        <pc:picChg chg="add mod">
          <ac:chgData name="Judi Milano" userId="3e7e2ded-62a2-481c-b912-6bf8993dd40d" providerId="ADAL" clId="{CBE54D96-7C6E-4A16-BEDB-3166EE47588B}" dt="2025-09-29T03:54:21.108" v="3216" actId="1076"/>
          <ac:picMkLst>
            <pc:docMk/>
            <pc:sldMk cId="1792420376" sldId="2088198517"/>
            <ac:picMk id="4" creationId="{1D8291DE-CD79-B4B5-3067-08AD378162E6}"/>
          </ac:picMkLst>
        </pc:picChg>
      </pc:sldChg>
      <pc:sldChg chg="addSp delSp modSp new mod modNotesTx">
        <pc:chgData name="Judi Milano" userId="3e7e2ded-62a2-481c-b912-6bf8993dd40d" providerId="ADAL" clId="{CBE54D96-7C6E-4A16-BEDB-3166EE47588B}" dt="2025-10-03T00:42:11.813" v="5844" actId="207"/>
        <pc:sldMkLst>
          <pc:docMk/>
          <pc:sldMk cId="762300661" sldId="2088198518"/>
        </pc:sldMkLst>
        <pc:spChg chg="mod">
          <ac:chgData name="Judi Milano" userId="3e7e2ded-62a2-481c-b912-6bf8993dd40d" providerId="ADAL" clId="{CBE54D96-7C6E-4A16-BEDB-3166EE47588B}" dt="2025-10-03T00:42:11.813" v="5844" actId="207"/>
          <ac:spMkLst>
            <pc:docMk/>
            <pc:sldMk cId="762300661" sldId="2088198518"/>
            <ac:spMk id="2" creationId="{A1CD4067-D1A6-FDE8-B582-A106A9572280}"/>
          </ac:spMkLst>
        </pc:spChg>
        <pc:spChg chg="mod">
          <ac:chgData name="Judi Milano" userId="3e7e2ded-62a2-481c-b912-6bf8993dd40d" providerId="ADAL" clId="{CBE54D96-7C6E-4A16-BEDB-3166EE47588B}" dt="2025-09-29T23:57:55.673" v="4336" actId="21"/>
          <ac:spMkLst>
            <pc:docMk/>
            <pc:sldMk cId="762300661" sldId="2088198518"/>
            <ac:spMk id="3" creationId="{36AFC9C1-F95F-B339-37CB-582ABC3ABC90}"/>
          </ac:spMkLst>
        </pc:spChg>
        <pc:spChg chg="add mod">
          <ac:chgData name="Judi Milano" userId="3e7e2ded-62a2-481c-b912-6bf8993dd40d" providerId="ADAL" clId="{CBE54D96-7C6E-4A16-BEDB-3166EE47588B}" dt="2025-09-30T01:10:52.841" v="4739" actId="255"/>
          <ac:spMkLst>
            <pc:docMk/>
            <pc:sldMk cId="762300661" sldId="2088198518"/>
            <ac:spMk id="7" creationId="{76B2333B-BF8C-7CAF-A6E9-05AD5F3157A4}"/>
          </ac:spMkLst>
        </pc:spChg>
        <pc:picChg chg="add mod">
          <ac:chgData name="Judi Milano" userId="3e7e2ded-62a2-481c-b912-6bf8993dd40d" providerId="ADAL" clId="{CBE54D96-7C6E-4A16-BEDB-3166EE47588B}" dt="2025-09-30T01:17:36.396" v="4755" actId="1076"/>
          <ac:picMkLst>
            <pc:docMk/>
            <pc:sldMk cId="762300661" sldId="2088198518"/>
            <ac:picMk id="8" creationId="{23AEDF07-8463-14C3-DE86-BE342CEEAA77}"/>
          </ac:picMkLst>
        </pc:picChg>
      </pc:sldChg>
      <pc:sldChg chg="addSp delSp modSp new del mod">
        <pc:chgData name="Judi Milano" userId="3e7e2ded-62a2-481c-b912-6bf8993dd40d" providerId="ADAL" clId="{CBE54D96-7C6E-4A16-BEDB-3166EE47588B}" dt="2025-09-29T04:37:41.299" v="3364" actId="2696"/>
        <pc:sldMkLst>
          <pc:docMk/>
          <pc:sldMk cId="3096461169" sldId="2088198518"/>
        </pc:sldMkLst>
      </pc:sldChg>
      <pc:sldChg chg="addSp delSp modSp new mod modNotesTx">
        <pc:chgData name="Judi Milano" userId="3e7e2ded-62a2-481c-b912-6bf8993dd40d" providerId="ADAL" clId="{CBE54D96-7C6E-4A16-BEDB-3166EE47588B}" dt="2025-10-03T00:42:30.919" v="5847" actId="207"/>
        <pc:sldMkLst>
          <pc:docMk/>
          <pc:sldMk cId="1794930126" sldId="2088198519"/>
        </pc:sldMkLst>
        <pc:spChg chg="add mod">
          <ac:chgData name="Judi Milano" userId="3e7e2ded-62a2-481c-b912-6bf8993dd40d" providerId="ADAL" clId="{CBE54D96-7C6E-4A16-BEDB-3166EE47588B}" dt="2025-10-03T00:42:30.919" v="5847" actId="207"/>
          <ac:spMkLst>
            <pc:docMk/>
            <pc:sldMk cId="1794930126" sldId="2088198519"/>
            <ac:spMk id="4" creationId="{8D3EB3A6-6FD5-4F8B-9633-600C5D695D31}"/>
          </ac:spMkLst>
        </pc:spChg>
        <pc:spChg chg="add mod">
          <ac:chgData name="Judi Milano" userId="3e7e2ded-62a2-481c-b912-6bf8993dd40d" providerId="ADAL" clId="{CBE54D96-7C6E-4A16-BEDB-3166EE47588B}" dt="2025-09-30T01:28:30.829" v="4833" actId="14100"/>
          <ac:spMkLst>
            <pc:docMk/>
            <pc:sldMk cId="1794930126" sldId="2088198519"/>
            <ac:spMk id="6" creationId="{874CAC17-CD51-FD19-DB4C-36FF203D7EB7}"/>
          </ac:spMkLst>
        </pc:spChg>
        <pc:spChg chg="add mod">
          <ac:chgData name="Judi Milano" userId="3e7e2ded-62a2-481c-b912-6bf8993dd40d" providerId="ADAL" clId="{CBE54D96-7C6E-4A16-BEDB-3166EE47588B}" dt="2025-09-30T01:28:40.476" v="4835" actId="14100"/>
          <ac:spMkLst>
            <pc:docMk/>
            <pc:sldMk cId="1794930126" sldId="2088198519"/>
            <ac:spMk id="8" creationId="{66E937D9-C2C6-3037-C5C3-25AF2D7BB2CA}"/>
          </ac:spMkLst>
        </pc:spChg>
        <pc:spChg chg="add mod">
          <ac:chgData name="Judi Milano" userId="3e7e2ded-62a2-481c-b912-6bf8993dd40d" providerId="ADAL" clId="{CBE54D96-7C6E-4A16-BEDB-3166EE47588B}" dt="2025-09-30T01:29:08.163" v="4839" actId="14100"/>
          <ac:spMkLst>
            <pc:docMk/>
            <pc:sldMk cId="1794930126" sldId="2088198519"/>
            <ac:spMk id="10" creationId="{55F9CF06-07A1-26C1-1317-220D5EDBF7B6}"/>
          </ac:spMkLst>
        </pc:spChg>
        <pc:spChg chg="add mod">
          <ac:chgData name="Judi Milano" userId="3e7e2ded-62a2-481c-b912-6bf8993dd40d" providerId="ADAL" clId="{CBE54D96-7C6E-4A16-BEDB-3166EE47588B}" dt="2025-09-30T01:29:23.036" v="4842" actId="1076"/>
          <ac:spMkLst>
            <pc:docMk/>
            <pc:sldMk cId="1794930126" sldId="2088198519"/>
            <ac:spMk id="12" creationId="{C3A2306C-3488-2669-6425-FBD487BA43EC}"/>
          </ac:spMkLst>
        </pc:spChg>
        <pc:spChg chg="add mod">
          <ac:chgData name="Judi Milano" userId="3e7e2ded-62a2-481c-b912-6bf8993dd40d" providerId="ADAL" clId="{CBE54D96-7C6E-4A16-BEDB-3166EE47588B}" dt="2025-09-30T01:29:30.368" v="4844" actId="688"/>
          <ac:spMkLst>
            <pc:docMk/>
            <pc:sldMk cId="1794930126" sldId="2088198519"/>
            <ac:spMk id="14" creationId="{613F2622-A2AF-895B-8E87-A1A3C8449503}"/>
          </ac:spMkLst>
        </pc:spChg>
        <pc:spChg chg="add mod">
          <ac:chgData name="Judi Milano" userId="3e7e2ded-62a2-481c-b912-6bf8993dd40d" providerId="ADAL" clId="{CBE54D96-7C6E-4A16-BEDB-3166EE47588B}" dt="2025-09-30T01:24:47.052" v="4807" actId="1076"/>
          <ac:spMkLst>
            <pc:docMk/>
            <pc:sldMk cId="1794930126" sldId="2088198519"/>
            <ac:spMk id="16" creationId="{AED3F5EB-062A-7739-12B5-ACFE315A31B4}"/>
          </ac:spMkLst>
        </pc:spChg>
        <pc:spChg chg="add mod">
          <ac:chgData name="Judi Milano" userId="3e7e2ded-62a2-481c-b912-6bf8993dd40d" providerId="ADAL" clId="{CBE54D96-7C6E-4A16-BEDB-3166EE47588B}" dt="2025-09-30T01:25:36.144" v="4817" actId="1076"/>
          <ac:spMkLst>
            <pc:docMk/>
            <pc:sldMk cId="1794930126" sldId="2088198519"/>
            <ac:spMk id="18" creationId="{6BD11622-3DDE-8A31-3E44-7A1737C321D4}"/>
          </ac:spMkLst>
        </pc:spChg>
        <pc:spChg chg="add mod">
          <ac:chgData name="Judi Milano" userId="3e7e2ded-62a2-481c-b912-6bf8993dd40d" providerId="ADAL" clId="{CBE54D96-7C6E-4A16-BEDB-3166EE47588B}" dt="2025-09-30T01:26:45.949" v="4829" actId="14100"/>
          <ac:spMkLst>
            <pc:docMk/>
            <pc:sldMk cId="1794930126" sldId="2088198519"/>
            <ac:spMk id="21" creationId="{0F030F0B-CC23-09A3-BF82-1DBD2DF087C3}"/>
          </ac:spMkLst>
        </pc:spChg>
        <pc:picChg chg="add mod">
          <ac:chgData name="Judi Milano" userId="3e7e2ded-62a2-481c-b912-6bf8993dd40d" providerId="ADAL" clId="{CBE54D96-7C6E-4A16-BEDB-3166EE47588B}" dt="2025-09-30T01:28:34.125" v="4834" actId="1076"/>
          <ac:picMkLst>
            <pc:docMk/>
            <pc:sldMk cId="1794930126" sldId="2088198519"/>
            <ac:picMk id="5" creationId="{8FD23A81-5677-976C-79AE-3CEC1C1BCA96}"/>
          </ac:picMkLst>
        </pc:picChg>
        <pc:picChg chg="add mod">
          <ac:chgData name="Judi Milano" userId="3e7e2ded-62a2-481c-b912-6bf8993dd40d" providerId="ADAL" clId="{CBE54D96-7C6E-4A16-BEDB-3166EE47588B}" dt="2025-09-30T01:28:43.102" v="4836" actId="1076"/>
          <ac:picMkLst>
            <pc:docMk/>
            <pc:sldMk cId="1794930126" sldId="2088198519"/>
            <ac:picMk id="7" creationId="{1A8FDDB3-BF5F-FB06-CA96-E3A9D609F7A1}"/>
          </ac:picMkLst>
        </pc:picChg>
        <pc:picChg chg="add mod">
          <ac:chgData name="Judi Milano" userId="3e7e2ded-62a2-481c-b912-6bf8993dd40d" providerId="ADAL" clId="{CBE54D96-7C6E-4A16-BEDB-3166EE47588B}" dt="2025-09-30T01:29:00.391" v="4838" actId="1076"/>
          <ac:picMkLst>
            <pc:docMk/>
            <pc:sldMk cId="1794930126" sldId="2088198519"/>
            <ac:picMk id="9" creationId="{B3264B79-C75A-41D0-0A60-FAC9DA0372E4}"/>
          </ac:picMkLst>
        </pc:picChg>
        <pc:picChg chg="add mod">
          <ac:chgData name="Judi Milano" userId="3e7e2ded-62a2-481c-b912-6bf8993dd40d" providerId="ADAL" clId="{CBE54D96-7C6E-4A16-BEDB-3166EE47588B}" dt="2025-09-30T01:29:16.782" v="4841" actId="1076"/>
          <ac:picMkLst>
            <pc:docMk/>
            <pc:sldMk cId="1794930126" sldId="2088198519"/>
            <ac:picMk id="11" creationId="{C3ACCD80-5FCB-1164-204E-08399E04A0A8}"/>
          </ac:picMkLst>
        </pc:picChg>
        <pc:picChg chg="add mod">
          <ac:chgData name="Judi Milano" userId="3e7e2ded-62a2-481c-b912-6bf8993dd40d" providerId="ADAL" clId="{CBE54D96-7C6E-4A16-BEDB-3166EE47588B}" dt="2025-09-30T01:29:33.567" v="4845" actId="1076"/>
          <ac:picMkLst>
            <pc:docMk/>
            <pc:sldMk cId="1794930126" sldId="2088198519"/>
            <ac:picMk id="13" creationId="{1CC777DD-848F-FA72-7856-DCFE8F3AE497}"/>
          </ac:picMkLst>
        </pc:picChg>
        <pc:picChg chg="add mod">
          <ac:chgData name="Judi Milano" userId="3e7e2ded-62a2-481c-b912-6bf8993dd40d" providerId="ADAL" clId="{CBE54D96-7C6E-4A16-BEDB-3166EE47588B}" dt="2025-09-30T01:28:19.088" v="4830" actId="1076"/>
          <ac:picMkLst>
            <pc:docMk/>
            <pc:sldMk cId="1794930126" sldId="2088198519"/>
            <ac:picMk id="15" creationId="{F2B052AC-98D5-FAF7-00B3-5B41C51F0191}"/>
          </ac:picMkLst>
        </pc:picChg>
        <pc:picChg chg="add mod">
          <ac:chgData name="Judi Milano" userId="3e7e2ded-62a2-481c-b912-6bf8993dd40d" providerId="ADAL" clId="{CBE54D96-7C6E-4A16-BEDB-3166EE47588B}" dt="2025-09-30T01:28:21.671" v="4831" actId="1076"/>
          <ac:picMkLst>
            <pc:docMk/>
            <pc:sldMk cId="1794930126" sldId="2088198519"/>
            <ac:picMk id="17" creationId="{A99EDE67-5EE9-D795-1FF2-13F47EC9254D}"/>
          </ac:picMkLst>
        </pc:picChg>
        <pc:picChg chg="add mod">
          <ac:chgData name="Judi Milano" userId="3e7e2ded-62a2-481c-b912-6bf8993dd40d" providerId="ADAL" clId="{CBE54D96-7C6E-4A16-BEDB-3166EE47588B}" dt="2025-09-30T01:28:25.166" v="4832" actId="1076"/>
          <ac:picMkLst>
            <pc:docMk/>
            <pc:sldMk cId="1794930126" sldId="2088198519"/>
            <ac:picMk id="19" creationId="{093607C8-E21B-C381-287E-FA22076048A6}"/>
          </ac:picMkLst>
        </pc:picChg>
      </pc:sldChg>
      <pc:sldChg chg="addSp delSp modSp new del mod">
        <pc:chgData name="Judi Milano" userId="3e7e2ded-62a2-481c-b912-6bf8993dd40d" providerId="ADAL" clId="{CBE54D96-7C6E-4A16-BEDB-3166EE47588B}" dt="2025-09-29T04:37:43.648" v="3365" actId="2696"/>
        <pc:sldMkLst>
          <pc:docMk/>
          <pc:sldMk cId="2490181909" sldId="2088198519"/>
        </pc:sldMkLst>
      </pc:sldChg>
      <pc:sldChg chg="addSp delSp modSp new mod modShow modNotesTx">
        <pc:chgData name="Judi Milano" userId="3e7e2ded-62a2-481c-b912-6bf8993dd40d" providerId="ADAL" clId="{CBE54D96-7C6E-4A16-BEDB-3166EE47588B}" dt="2025-10-03T04:44:35.691" v="6739" actId="729"/>
        <pc:sldMkLst>
          <pc:docMk/>
          <pc:sldMk cId="1499175596" sldId="2088198520"/>
        </pc:sldMkLst>
        <pc:spChg chg="mod">
          <ac:chgData name="Judi Milano" userId="3e7e2ded-62a2-481c-b912-6bf8993dd40d" providerId="ADAL" clId="{CBE54D96-7C6E-4A16-BEDB-3166EE47588B}" dt="2025-10-03T04:44:17.337" v="6734"/>
          <ac:spMkLst>
            <pc:docMk/>
            <pc:sldMk cId="1499175596" sldId="2088198520"/>
            <ac:spMk id="2" creationId="{2484DFBC-7A79-2711-47B1-8411A14E1A7F}"/>
          </ac:spMkLst>
        </pc:spChg>
        <pc:spChg chg="add mod">
          <ac:chgData name="Judi Milano" userId="3e7e2ded-62a2-481c-b912-6bf8993dd40d" providerId="ADAL" clId="{CBE54D96-7C6E-4A16-BEDB-3166EE47588B}" dt="2025-09-30T02:31:43.652" v="5233" actId="1076"/>
          <ac:spMkLst>
            <pc:docMk/>
            <pc:sldMk cId="1499175596" sldId="2088198520"/>
            <ac:spMk id="5" creationId="{746CAAE3-AFC6-A6FD-AC43-374CA281BE52}"/>
          </ac:spMkLst>
        </pc:spChg>
        <pc:picChg chg="add mod">
          <ac:chgData name="Judi Milano" userId="3e7e2ded-62a2-481c-b912-6bf8993dd40d" providerId="ADAL" clId="{CBE54D96-7C6E-4A16-BEDB-3166EE47588B}" dt="2025-09-30T03:34:51.140" v="5510" actId="1076"/>
          <ac:picMkLst>
            <pc:docMk/>
            <pc:sldMk cId="1499175596" sldId="2088198520"/>
            <ac:picMk id="7" creationId="{8E8A084D-CFC3-B088-F797-424775B2E3FC}"/>
          </ac:picMkLst>
        </pc:picChg>
      </pc:sldChg>
      <pc:sldChg chg="modSp new mod modNotesTx">
        <pc:chgData name="Judi Milano" userId="3e7e2ded-62a2-481c-b912-6bf8993dd40d" providerId="ADAL" clId="{CBE54D96-7C6E-4A16-BEDB-3166EE47588B}" dt="2025-10-03T04:12:19.197" v="6449" actId="20577"/>
        <pc:sldMkLst>
          <pc:docMk/>
          <pc:sldMk cId="3593783687" sldId="2088198521"/>
        </pc:sldMkLst>
        <pc:spChg chg="mod">
          <ac:chgData name="Judi Milano" userId="3e7e2ded-62a2-481c-b912-6bf8993dd40d" providerId="ADAL" clId="{CBE54D96-7C6E-4A16-BEDB-3166EE47588B}" dt="2025-10-03T04:09:28.655" v="5931" actId="1076"/>
          <ac:spMkLst>
            <pc:docMk/>
            <pc:sldMk cId="3593783687" sldId="2088198521"/>
            <ac:spMk id="2" creationId="{B329D487-EC98-99EC-F088-E6089173277F}"/>
          </ac:spMkLst>
        </pc:spChg>
        <pc:spChg chg="mod">
          <ac:chgData name="Judi Milano" userId="3e7e2ded-62a2-481c-b912-6bf8993dd40d" providerId="ADAL" clId="{CBE54D96-7C6E-4A16-BEDB-3166EE47588B}" dt="2025-10-03T04:08:44.497" v="5888" actId="20577"/>
          <ac:spMkLst>
            <pc:docMk/>
            <pc:sldMk cId="3593783687" sldId="2088198521"/>
            <ac:spMk id="3" creationId="{34787AF2-49B3-EC6B-3608-ADB2A1A64D3E}"/>
          </ac:spMkLst>
        </pc:spChg>
      </pc:sldChg>
      <pc:sldChg chg="modSp new mod">
        <pc:chgData name="Judi Milano" userId="3e7e2ded-62a2-481c-b912-6bf8993dd40d" providerId="ADAL" clId="{CBE54D96-7C6E-4A16-BEDB-3166EE47588B}" dt="2025-10-13T03:46:58.925" v="8447" actId="1076"/>
        <pc:sldMkLst>
          <pc:docMk/>
          <pc:sldMk cId="1292471673" sldId="2088198522"/>
        </pc:sldMkLst>
        <pc:spChg chg="mod">
          <ac:chgData name="Judi Milano" userId="3e7e2ded-62a2-481c-b912-6bf8993dd40d" providerId="ADAL" clId="{CBE54D96-7C6E-4A16-BEDB-3166EE47588B}" dt="2025-10-03T04:13:57.809" v="6463" actId="113"/>
          <ac:spMkLst>
            <pc:docMk/>
            <pc:sldMk cId="1292471673" sldId="2088198522"/>
            <ac:spMk id="2" creationId="{6F6E7064-5A38-75C8-23E3-63B62C387F8F}"/>
          </ac:spMkLst>
        </pc:spChg>
        <pc:spChg chg="mod">
          <ac:chgData name="Judi Milano" userId="3e7e2ded-62a2-481c-b912-6bf8993dd40d" providerId="ADAL" clId="{CBE54D96-7C6E-4A16-BEDB-3166EE47588B}" dt="2025-10-13T03:46:58.925" v="8447" actId="1076"/>
          <ac:spMkLst>
            <pc:docMk/>
            <pc:sldMk cId="1292471673" sldId="2088198522"/>
            <ac:spMk id="3" creationId="{5D3ED16E-7E6E-58C0-C89A-5E2171AF1BC6}"/>
          </ac:spMkLst>
        </pc:spChg>
      </pc:sldChg>
      <pc:sldChg chg="addSp delSp modSp new del mod">
        <pc:chgData name="Judi Milano" userId="3e7e2ded-62a2-481c-b912-6bf8993dd40d" providerId="ADAL" clId="{CBE54D96-7C6E-4A16-BEDB-3166EE47588B}" dt="2025-10-03T04:31:15.668" v="6724" actId="2696"/>
        <pc:sldMkLst>
          <pc:docMk/>
          <pc:sldMk cId="1483897890" sldId="2088198523"/>
        </pc:sldMkLst>
      </pc:sldChg>
      <pc:sldChg chg="addSp delSp modSp new mod ord modAnim">
        <pc:chgData name="Judi Milano" userId="3e7e2ded-62a2-481c-b912-6bf8993dd40d" providerId="ADAL" clId="{CBE54D96-7C6E-4A16-BEDB-3166EE47588B}" dt="2025-10-03T04:44:30.482" v="6738"/>
        <pc:sldMkLst>
          <pc:docMk/>
          <pc:sldMk cId="4252908457" sldId="2088198523"/>
        </pc:sldMkLst>
        <pc:spChg chg="mod">
          <ac:chgData name="Judi Milano" userId="3e7e2ded-62a2-481c-b912-6bf8993dd40d" providerId="ADAL" clId="{CBE54D96-7C6E-4A16-BEDB-3166EE47588B}" dt="2025-10-03T04:44:26.484" v="6736" actId="255"/>
          <ac:spMkLst>
            <pc:docMk/>
            <pc:sldMk cId="4252908457" sldId="2088198523"/>
            <ac:spMk id="2" creationId="{6EAD4846-D9B0-E5AF-443C-8E75054F83FF}"/>
          </ac:spMkLst>
        </pc:spChg>
        <pc:picChg chg="add mod">
          <ac:chgData name="Judi Milano" userId="3e7e2ded-62a2-481c-b912-6bf8993dd40d" providerId="ADAL" clId="{CBE54D96-7C6E-4A16-BEDB-3166EE47588B}" dt="2025-10-03T04:44:05.837" v="6731" actId="1076"/>
          <ac:picMkLst>
            <pc:docMk/>
            <pc:sldMk cId="4252908457" sldId="2088198523"/>
            <ac:picMk id="4" creationId="{F6651E94-1A6B-69E1-D59A-E677600A2DE9}"/>
          </ac:picMkLst>
        </pc:picChg>
      </pc:sldChg>
      <pc:sldChg chg="addSp delSp modSp new mod modClrScheme chgLayout">
        <pc:chgData name="Judi Milano" userId="3e7e2ded-62a2-481c-b912-6bf8993dd40d" providerId="ADAL" clId="{CBE54D96-7C6E-4A16-BEDB-3166EE47588B}" dt="2025-10-03T06:01:42.497" v="6895" actId="26606"/>
        <pc:sldMkLst>
          <pc:docMk/>
          <pc:sldMk cId="2006592422" sldId="2088198524"/>
        </pc:sldMkLst>
        <pc:spChg chg="mod">
          <ac:chgData name="Judi Milano" userId="3e7e2ded-62a2-481c-b912-6bf8993dd40d" providerId="ADAL" clId="{CBE54D96-7C6E-4A16-BEDB-3166EE47588B}" dt="2025-10-03T06:01:42.497" v="6895" actId="26606"/>
          <ac:spMkLst>
            <pc:docMk/>
            <pc:sldMk cId="2006592422" sldId="2088198524"/>
            <ac:spMk id="2" creationId="{31EA0C57-B35E-1B9F-4A6F-05DC00A249C9}"/>
          </ac:spMkLst>
        </pc:spChg>
        <pc:spChg chg="add mod">
          <ac:chgData name="Judi Milano" userId="3e7e2ded-62a2-481c-b912-6bf8993dd40d" providerId="ADAL" clId="{CBE54D96-7C6E-4A16-BEDB-3166EE47588B}" dt="2025-10-03T06:01:42.497" v="6895" actId="26606"/>
          <ac:spMkLst>
            <pc:docMk/>
            <pc:sldMk cId="2006592422" sldId="2088198524"/>
            <ac:spMk id="5" creationId="{2BA7C7AC-B172-88F3-1312-550AF210F6D8}"/>
          </ac:spMkLst>
        </pc:spChg>
        <pc:picChg chg="add mod ord">
          <ac:chgData name="Judi Milano" userId="3e7e2ded-62a2-481c-b912-6bf8993dd40d" providerId="ADAL" clId="{CBE54D96-7C6E-4A16-BEDB-3166EE47588B}" dt="2025-10-03T06:01:42.497" v="6895" actId="26606"/>
          <ac:picMkLst>
            <pc:docMk/>
            <pc:sldMk cId="2006592422" sldId="2088198524"/>
            <ac:picMk id="1026" creationId="{09C373A8-659E-1F64-FCB7-0B7C7FE0E2D7}"/>
          </ac:picMkLst>
        </pc:picChg>
      </pc:sldChg>
      <pc:sldChg chg="addSp delSp modSp new mod modNotesTx">
        <pc:chgData name="Judi Milano" userId="3e7e2ded-62a2-481c-b912-6bf8993dd40d" providerId="ADAL" clId="{CBE54D96-7C6E-4A16-BEDB-3166EE47588B}" dt="2025-10-13T03:41:29.076" v="8405" actId="20577"/>
        <pc:sldMkLst>
          <pc:docMk/>
          <pc:sldMk cId="3940256301" sldId="2088198525"/>
        </pc:sldMkLst>
        <pc:spChg chg="mod">
          <ac:chgData name="Judi Milano" userId="3e7e2ded-62a2-481c-b912-6bf8993dd40d" providerId="ADAL" clId="{CBE54D96-7C6E-4A16-BEDB-3166EE47588B}" dt="2025-10-13T02:50:34.246" v="7437" actId="27636"/>
          <ac:spMkLst>
            <pc:docMk/>
            <pc:sldMk cId="3940256301" sldId="2088198525"/>
            <ac:spMk id="2" creationId="{04998BE5-4EE5-2CBA-4313-9762B086B68C}"/>
          </ac:spMkLst>
        </pc:spChg>
        <pc:spChg chg="del">
          <ac:chgData name="Judi Milano" userId="3e7e2ded-62a2-481c-b912-6bf8993dd40d" providerId="ADAL" clId="{CBE54D96-7C6E-4A16-BEDB-3166EE47588B}" dt="2025-10-13T02:18:43.264" v="6898" actId="478"/>
          <ac:spMkLst>
            <pc:docMk/>
            <pc:sldMk cId="3940256301" sldId="2088198525"/>
            <ac:spMk id="3" creationId="{C6F3E3EA-186C-CE41-3629-814C532FFD2F}"/>
          </ac:spMkLst>
        </pc:spChg>
        <pc:spChg chg="add mod">
          <ac:chgData name="Judi Milano" userId="3e7e2ded-62a2-481c-b912-6bf8993dd40d" providerId="ADAL" clId="{CBE54D96-7C6E-4A16-BEDB-3166EE47588B}" dt="2025-10-13T03:41:29.076" v="8405" actId="20577"/>
          <ac:spMkLst>
            <pc:docMk/>
            <pc:sldMk cId="3940256301" sldId="2088198525"/>
            <ac:spMk id="5" creationId="{E7AF3BC2-4A02-02F2-EC8E-6A1FF16379A0}"/>
          </ac:spMkLst>
        </pc:spChg>
        <pc:spChg chg="add del mod">
          <ac:chgData name="Judi Milano" userId="3e7e2ded-62a2-481c-b912-6bf8993dd40d" providerId="ADAL" clId="{CBE54D96-7C6E-4A16-BEDB-3166EE47588B}" dt="2025-10-13T02:43:57.292" v="7079" actId="21"/>
          <ac:spMkLst>
            <pc:docMk/>
            <pc:sldMk cId="3940256301" sldId="2088198525"/>
            <ac:spMk id="7" creationId="{C7A0F9FA-C4F5-2964-4CE9-B3FB7F2786C4}"/>
          </ac:spMkLst>
        </pc:spChg>
        <pc:spChg chg="add del mod">
          <ac:chgData name="Judi Milano" userId="3e7e2ded-62a2-481c-b912-6bf8993dd40d" providerId="ADAL" clId="{CBE54D96-7C6E-4A16-BEDB-3166EE47588B}" dt="2025-10-13T02:44:37.211" v="7085"/>
          <ac:spMkLst>
            <pc:docMk/>
            <pc:sldMk cId="3940256301" sldId="2088198525"/>
            <ac:spMk id="8" creationId="{C7A0F9FA-C4F5-2964-4CE9-B3FB7F2786C4}"/>
          </ac:spMkLst>
        </pc:spChg>
        <pc:spChg chg="add del mod">
          <ac:chgData name="Judi Milano" userId="3e7e2ded-62a2-481c-b912-6bf8993dd40d" providerId="ADAL" clId="{CBE54D96-7C6E-4A16-BEDB-3166EE47588B}" dt="2025-10-13T02:49:09.567" v="7425" actId="478"/>
          <ac:spMkLst>
            <pc:docMk/>
            <pc:sldMk cId="3940256301" sldId="2088198525"/>
            <ac:spMk id="10" creationId="{99C20D3D-CBB2-D991-C927-13B88EB44F4A}"/>
          </ac:spMkLst>
        </pc:spChg>
        <pc:spChg chg="add mod">
          <ac:chgData name="Judi Milano" userId="3e7e2ded-62a2-481c-b912-6bf8993dd40d" providerId="ADAL" clId="{CBE54D96-7C6E-4A16-BEDB-3166EE47588B}" dt="2025-10-13T03:41:14.950" v="8399" actId="14100"/>
          <ac:spMkLst>
            <pc:docMk/>
            <pc:sldMk cId="3940256301" sldId="2088198525"/>
            <ac:spMk id="11" creationId="{7CA56121-9937-1764-A4B1-20FD225292C4}"/>
          </ac:spMkLst>
        </pc:spChg>
      </pc:sldChg>
      <pc:sldChg chg="addSp delSp modSp new mod modClrScheme chgLayout">
        <pc:chgData name="Judi Milano" userId="3e7e2ded-62a2-481c-b912-6bf8993dd40d" providerId="ADAL" clId="{CBE54D96-7C6E-4A16-BEDB-3166EE47588B}" dt="2025-10-13T02:51:02.431" v="7442" actId="27636"/>
        <pc:sldMkLst>
          <pc:docMk/>
          <pc:sldMk cId="4029735771" sldId="2088198526"/>
        </pc:sldMkLst>
        <pc:spChg chg="mod">
          <ac:chgData name="Judi Milano" userId="3e7e2ded-62a2-481c-b912-6bf8993dd40d" providerId="ADAL" clId="{CBE54D96-7C6E-4A16-BEDB-3166EE47588B}" dt="2025-10-13T02:50:52.401" v="7439" actId="207"/>
          <ac:spMkLst>
            <pc:docMk/>
            <pc:sldMk cId="4029735771" sldId="2088198526"/>
            <ac:spMk id="2" creationId="{E0D8977C-0554-0642-E5C9-5BC02089F2D0}"/>
          </ac:spMkLst>
        </pc:spChg>
        <pc:spChg chg="del">
          <ac:chgData name="Judi Milano" userId="3e7e2ded-62a2-481c-b912-6bf8993dd40d" providerId="ADAL" clId="{CBE54D96-7C6E-4A16-BEDB-3166EE47588B}" dt="2025-10-13T02:40:47.787" v="7059" actId="478"/>
          <ac:spMkLst>
            <pc:docMk/>
            <pc:sldMk cId="4029735771" sldId="2088198526"/>
            <ac:spMk id="3" creationId="{21E6D4B8-825C-C3F3-8B34-FDB620C40520}"/>
          </ac:spMkLst>
        </pc:spChg>
        <pc:spChg chg="add mod">
          <ac:chgData name="Judi Milano" userId="3e7e2ded-62a2-481c-b912-6bf8993dd40d" providerId="ADAL" clId="{CBE54D96-7C6E-4A16-BEDB-3166EE47588B}" dt="2025-10-13T02:51:02.431" v="7442" actId="27636"/>
          <ac:spMkLst>
            <pc:docMk/>
            <pc:sldMk cId="4029735771" sldId="2088198526"/>
            <ac:spMk id="5" creationId="{6D794F51-E335-63DB-0EF9-A99B2674C84C}"/>
          </ac:spMkLst>
        </pc:spChg>
        <pc:picChg chg="add mod">
          <ac:chgData name="Judi Milano" userId="3e7e2ded-62a2-481c-b912-6bf8993dd40d" providerId="ADAL" clId="{CBE54D96-7C6E-4A16-BEDB-3166EE47588B}" dt="2025-10-13T02:41:13.781" v="7061" actId="26606"/>
          <ac:picMkLst>
            <pc:docMk/>
            <pc:sldMk cId="4029735771" sldId="2088198526"/>
            <ac:picMk id="1026" creationId="{294BDCC5-F022-2A3F-DFE8-5C95533C8698}"/>
          </ac:picMkLst>
        </pc:picChg>
      </pc:sldChg>
      <pc:sldChg chg="addSp modSp add mod modClrScheme chgLayout">
        <pc:chgData name="Judi Milano" userId="3e7e2ded-62a2-481c-b912-6bf8993dd40d" providerId="ADAL" clId="{CBE54D96-7C6E-4A16-BEDB-3166EE47588B}" dt="2025-10-13T03:10:59.037" v="8019" actId="20577"/>
        <pc:sldMkLst>
          <pc:docMk/>
          <pc:sldMk cId="1754523394" sldId="2088198527"/>
        </pc:sldMkLst>
        <pc:spChg chg="mod">
          <ac:chgData name="Judi Milano" userId="3e7e2ded-62a2-481c-b912-6bf8993dd40d" providerId="ADAL" clId="{CBE54D96-7C6E-4A16-BEDB-3166EE47588B}" dt="2025-10-13T02:57:01.114" v="7801" actId="26606"/>
          <ac:spMkLst>
            <pc:docMk/>
            <pc:sldMk cId="1754523394" sldId="2088198527"/>
            <ac:spMk id="2" creationId="{55556479-37A4-0C55-500E-E69EB2B17849}"/>
          </ac:spMkLst>
        </pc:spChg>
        <pc:spChg chg="mod">
          <ac:chgData name="Judi Milano" userId="3e7e2ded-62a2-481c-b912-6bf8993dd40d" providerId="ADAL" clId="{CBE54D96-7C6E-4A16-BEDB-3166EE47588B}" dt="2025-10-13T03:10:59.037" v="8019" actId="20577"/>
          <ac:spMkLst>
            <pc:docMk/>
            <pc:sldMk cId="1754523394" sldId="2088198527"/>
            <ac:spMk id="3" creationId="{EC25F738-6273-48F9-FE2B-BCD3575889DE}"/>
          </ac:spMkLst>
        </pc:spChg>
        <pc:picChg chg="add mod">
          <ac:chgData name="Judi Milano" userId="3e7e2ded-62a2-481c-b912-6bf8993dd40d" providerId="ADAL" clId="{CBE54D96-7C6E-4A16-BEDB-3166EE47588B}" dt="2025-10-13T02:57:01.114" v="7801" actId="26606"/>
          <ac:picMkLst>
            <pc:docMk/>
            <pc:sldMk cId="1754523394" sldId="2088198527"/>
            <ac:picMk id="2050" creationId="{C6044FAB-8993-2A75-9AC9-4C111A7A5139}"/>
          </ac:picMkLst>
        </pc:picChg>
      </pc:sldChg>
      <pc:sldChg chg="addSp delSp modSp new mod modClrScheme chgLayout">
        <pc:chgData name="Judi Milano" userId="3e7e2ded-62a2-481c-b912-6bf8993dd40d" providerId="ADAL" clId="{CBE54D96-7C6E-4A16-BEDB-3166EE47588B}" dt="2025-10-13T03:38:56.784" v="8262" actId="20577"/>
        <pc:sldMkLst>
          <pc:docMk/>
          <pc:sldMk cId="454198931" sldId="2088198528"/>
        </pc:sldMkLst>
        <pc:spChg chg="del mod">
          <ac:chgData name="Judi Milano" userId="3e7e2ded-62a2-481c-b912-6bf8993dd40d" providerId="ADAL" clId="{CBE54D96-7C6E-4A16-BEDB-3166EE47588B}" dt="2025-10-13T02:58:40.814" v="7810" actId="26606"/>
          <ac:spMkLst>
            <pc:docMk/>
            <pc:sldMk cId="454198931" sldId="2088198528"/>
            <ac:spMk id="2" creationId="{42B848F7-BBB0-CE3B-B8D0-A9980D676BE2}"/>
          </ac:spMkLst>
        </pc:spChg>
        <pc:spChg chg="del">
          <ac:chgData name="Judi Milano" userId="3e7e2ded-62a2-481c-b912-6bf8993dd40d" providerId="ADAL" clId="{CBE54D96-7C6E-4A16-BEDB-3166EE47588B}" dt="2025-10-13T02:57:30.269" v="7804" actId="478"/>
          <ac:spMkLst>
            <pc:docMk/>
            <pc:sldMk cId="454198931" sldId="2088198528"/>
            <ac:spMk id="3" creationId="{6C90D81D-0381-A302-E7EE-20E490622D77}"/>
          </ac:spMkLst>
        </pc:spChg>
        <pc:spChg chg="add mod">
          <ac:chgData name="Judi Milano" userId="3e7e2ded-62a2-481c-b912-6bf8993dd40d" providerId="ADAL" clId="{CBE54D96-7C6E-4A16-BEDB-3166EE47588B}" dt="2025-10-13T02:59:28.846" v="7813"/>
          <ac:spMkLst>
            <pc:docMk/>
            <pc:sldMk cId="454198931" sldId="2088198528"/>
            <ac:spMk id="3079" creationId="{00D799EA-1C6B-53BC-0A1A-96EB70A95D83}"/>
          </ac:spMkLst>
        </pc:spChg>
        <pc:spChg chg="add mod">
          <ac:chgData name="Judi Milano" userId="3e7e2ded-62a2-481c-b912-6bf8993dd40d" providerId="ADAL" clId="{CBE54D96-7C6E-4A16-BEDB-3166EE47588B}" dt="2025-10-13T03:38:56.784" v="8262" actId="20577"/>
          <ac:spMkLst>
            <pc:docMk/>
            <pc:sldMk cId="454198931" sldId="2088198528"/>
            <ac:spMk id="3081" creationId="{0485E8E7-3204-3F36-CFFB-7ACFF748CB4B}"/>
          </ac:spMkLst>
        </pc:spChg>
        <pc:picChg chg="add mod">
          <ac:chgData name="Judi Milano" userId="3e7e2ded-62a2-481c-b912-6bf8993dd40d" providerId="ADAL" clId="{CBE54D96-7C6E-4A16-BEDB-3166EE47588B}" dt="2025-10-13T03:00:01.715" v="7816" actId="14100"/>
          <ac:picMkLst>
            <pc:docMk/>
            <pc:sldMk cId="454198931" sldId="2088198528"/>
            <ac:picMk id="3074" creationId="{322BF5AE-8938-E81F-1602-790EA8D9E047}"/>
          </ac:picMkLst>
        </pc:picChg>
      </pc:sldChg>
      <pc:sldChg chg="modSp new del mod">
        <pc:chgData name="Judi Milano" userId="3e7e2ded-62a2-481c-b912-6bf8993dd40d" providerId="ADAL" clId="{CBE54D96-7C6E-4A16-BEDB-3166EE47588B}" dt="2025-10-13T03:45:41.227" v="8440" actId="2696"/>
        <pc:sldMkLst>
          <pc:docMk/>
          <pc:sldMk cId="2268307948" sldId="2088198529"/>
        </pc:sldMkLst>
        <pc:spChg chg="mod">
          <ac:chgData name="Judi Milano" userId="3e7e2ded-62a2-481c-b912-6bf8993dd40d" providerId="ADAL" clId="{CBE54D96-7C6E-4A16-BEDB-3166EE47588B}" dt="2025-10-13T03:39:29.676" v="8266" actId="21"/>
          <ac:spMkLst>
            <pc:docMk/>
            <pc:sldMk cId="2268307948" sldId="2088198529"/>
            <ac:spMk id="2" creationId="{092C98F2-AAD4-FAEE-618C-E4EA3C932455}"/>
          </ac:spMkLst>
        </pc:spChg>
        <pc:spChg chg="mod">
          <ac:chgData name="Judi Milano" userId="3e7e2ded-62a2-481c-b912-6bf8993dd40d" providerId="ADAL" clId="{CBE54D96-7C6E-4A16-BEDB-3166EE47588B}" dt="2025-10-13T03:39:18.278" v="8264" actId="21"/>
          <ac:spMkLst>
            <pc:docMk/>
            <pc:sldMk cId="2268307948" sldId="2088198529"/>
            <ac:spMk id="3" creationId="{7E959F9C-A0AF-E215-56CA-8129F80361C8}"/>
          </ac:spMkLst>
        </pc:spChg>
      </pc:sldChg>
      <pc:sldChg chg="addSp delSp modSp new mod">
        <pc:chgData name="Judi Milano" userId="3e7e2ded-62a2-481c-b912-6bf8993dd40d" providerId="ADAL" clId="{CBE54D96-7C6E-4A16-BEDB-3166EE47588B}" dt="2025-10-13T03:45:31.011" v="8439" actId="122"/>
        <pc:sldMkLst>
          <pc:docMk/>
          <pc:sldMk cId="1053352556" sldId="2088198530"/>
        </pc:sldMkLst>
        <pc:spChg chg="mod">
          <ac:chgData name="Judi Milano" userId="3e7e2ded-62a2-481c-b912-6bf8993dd40d" providerId="ADAL" clId="{CBE54D96-7C6E-4A16-BEDB-3166EE47588B}" dt="2025-10-13T03:45:31.011" v="8439" actId="122"/>
          <ac:spMkLst>
            <pc:docMk/>
            <pc:sldMk cId="1053352556" sldId="2088198530"/>
            <ac:spMk id="2" creationId="{23BE264F-768E-1318-4CB0-F9987A3D9550}"/>
          </ac:spMkLst>
        </pc:spChg>
        <pc:spChg chg="add mod">
          <ac:chgData name="Judi Milano" userId="3e7e2ded-62a2-481c-b912-6bf8993dd40d" providerId="ADAL" clId="{CBE54D96-7C6E-4A16-BEDB-3166EE47588B}" dt="2025-10-13T03:39:50.082" v="8273" actId="1076"/>
          <ac:spMkLst>
            <pc:docMk/>
            <pc:sldMk cId="1053352556" sldId="2088198530"/>
            <ac:spMk id="4" creationId="{303A7815-B30C-B1DB-1AD0-714EF074D12E}"/>
          </ac:spMkLst>
        </pc:spChg>
        <pc:spChg chg="add del">
          <ac:chgData name="Judi Milano" userId="3e7e2ded-62a2-481c-b912-6bf8993dd40d" providerId="ADAL" clId="{CBE54D96-7C6E-4A16-BEDB-3166EE47588B}" dt="2025-10-13T03:39:58.029" v="8274" actId="478"/>
          <ac:spMkLst>
            <pc:docMk/>
            <pc:sldMk cId="1053352556" sldId="2088198530"/>
            <ac:spMk id="6" creationId="{6A55ED67-EA9E-5C6A-431F-54AB9C4F57F8}"/>
          </ac:spMkLst>
        </pc:spChg>
        <pc:spChg chg="add mod">
          <ac:chgData name="Judi Milano" userId="3e7e2ded-62a2-481c-b912-6bf8993dd40d" providerId="ADAL" clId="{CBE54D96-7C6E-4A16-BEDB-3166EE47588B}" dt="2025-10-13T03:42:15.257" v="8407" actId="1076"/>
          <ac:spMkLst>
            <pc:docMk/>
            <pc:sldMk cId="1053352556" sldId="2088198530"/>
            <ac:spMk id="8" creationId="{E8CA664C-56FF-A492-7511-E2824A67E6B5}"/>
          </ac:spMkLst>
        </pc:spChg>
        <pc:spChg chg="add mod">
          <ac:chgData name="Judi Milano" userId="3e7e2ded-62a2-481c-b912-6bf8993dd40d" providerId="ADAL" clId="{CBE54D96-7C6E-4A16-BEDB-3166EE47588B}" dt="2025-10-13T03:45:13.969" v="8414" actId="1076"/>
          <ac:spMkLst>
            <pc:docMk/>
            <pc:sldMk cId="1053352556" sldId="2088198530"/>
            <ac:spMk id="10" creationId="{51777F55-0F12-57FE-4ECF-A93E80BCA66A}"/>
          </ac:spMkLst>
        </pc:spChg>
        <pc:spChg chg="add mod">
          <ac:chgData name="Judi Milano" userId="3e7e2ded-62a2-481c-b912-6bf8993dd40d" providerId="ADAL" clId="{CBE54D96-7C6E-4A16-BEDB-3166EE47588B}" dt="2025-10-13T03:45:17.460" v="8415" actId="1076"/>
          <ac:spMkLst>
            <pc:docMk/>
            <pc:sldMk cId="1053352556" sldId="2088198530"/>
            <ac:spMk id="12" creationId="{B7C9DAF6-E317-6343-8C3F-727A9D0D0A0F}"/>
          </ac:spMkLst>
        </pc:spChg>
      </pc:sldChg>
      <pc:sldMasterChg chg="delSldLayout">
        <pc:chgData name="Judi Milano" userId="3e7e2ded-62a2-481c-b912-6bf8993dd40d" providerId="ADAL" clId="{CBE54D96-7C6E-4A16-BEDB-3166EE47588B}" dt="2025-09-23T23:06:00.647" v="596" actId="2696"/>
        <pc:sldMasterMkLst>
          <pc:docMk/>
          <pc:sldMasterMk cId="0" sldId="2147483663"/>
        </pc:sldMasterMkLst>
        <pc:sldLayoutChg chg="del">
          <pc:chgData name="Judi Milano" userId="3e7e2ded-62a2-481c-b912-6bf8993dd40d" providerId="ADAL" clId="{CBE54D96-7C6E-4A16-BEDB-3166EE47588B}" dt="2025-09-23T23:06:00.647" v="596" actId="2696"/>
          <pc:sldLayoutMkLst>
            <pc:docMk/>
            <pc:sldMasterMk cId="0" sldId="2147483663"/>
            <pc:sldLayoutMk cId="498686040" sldId="2147483703"/>
          </pc:sldLayoutMkLst>
        </pc:sldLayoutChg>
      </pc:sldMasterChg>
    </pc:docChg>
  </pc:docChgLst>
</pc:chgInfo>
</file>

<file path=ppt/comments/modernComment_1B2E_60984218.xml><?xml version="1.0" encoding="utf-8"?>
<p188:cmLst xmlns:a="http://schemas.openxmlformats.org/drawingml/2006/main" xmlns:r="http://schemas.openxmlformats.org/officeDocument/2006/relationships" xmlns:p188="http://schemas.microsoft.com/office/powerpoint/2018/8/main">
  <p188:cm id="{EA446D6F-8280-4E24-83CE-526FC809A46E}" authorId="{80D03725-F514-5B1D-1F76-835D603FFEF7}" created="2025-01-23T00:02:47.522">
    <pc:sldMkLst xmlns:pc="http://schemas.microsoft.com/office/powerpoint/2013/main/command">
      <pc:docMk/>
      <pc:sldMk cId="1620591128" sldId="6958"/>
    </pc:sldMkLst>
    <p188:txBody>
      <a:bodyPr/>
      <a:lstStyle/>
      <a:p>
        <a:r>
          <a:rPr lang="en-GB"/>
          <a:t>Emphasise -discussion of recommendations with teachers and what can be implemented in the classroom.
Strengths based language- shift to this.
Add slide about this from Nossal presentation</a:t>
        </a:r>
      </a:p>
    </p188:txBody>
  </p188:cm>
</p188:cmLst>
</file>

<file path=ppt/comments/modernComment_1B31_F82D7E6.xml><?xml version="1.0" encoding="utf-8"?>
<p188:cmLst xmlns:a="http://schemas.openxmlformats.org/drawingml/2006/main" xmlns:r="http://schemas.openxmlformats.org/officeDocument/2006/relationships" xmlns:p188="http://schemas.microsoft.com/office/powerpoint/2018/8/main">
  <p188:cm id="{EAAC9D3D-CEFE-4402-BA54-1D3B04FADACC}" authorId="{3FB7AD72-9EF5-B061-2CDC-39AD1BDBE283}" created="2024-11-07T03:20:51.518">
    <pc:sldMkLst xmlns:pc="http://schemas.microsoft.com/office/powerpoint/2013/main/command">
      <pc:docMk/>
      <pc:sldMk cId="260233190" sldId="6961"/>
    </pc:sldMkLst>
    <p188:txBody>
      <a:bodyPr/>
      <a:lstStyle/>
      <a:p>
        <a:r>
          <a:rPr lang="en-US"/>
          <a:t>Update?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7C207-796B-4CDD-BDAF-7C487619F43F}" type="datetimeFigureOut">
              <a:rPr lang="en-AU" smtClean="0"/>
              <a:t>13/10/2025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E2382-07A1-445C-9C87-AFEA4FB60947}" type="slidenum">
              <a:rPr lang="en-AU" smtClean="0"/>
              <a:t>‹#›</a:t>
            </a:fld>
            <a:endParaRPr lang="en-AU"/>
          </a:p>
        </p:txBody>
      </p:sp>
    </p:spTree>
    <p:extLst>
      <p:ext uri="{BB962C8B-B14F-4D97-AF65-F5344CB8AC3E}">
        <p14:creationId xmlns:p14="http://schemas.microsoft.com/office/powerpoint/2010/main" val="41116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search?safe=active&amp;sca_esv=ea267502e9e23089&amp;sxsrf=AE3TifOslU9Slb16Mg_jSsnC0eKgwmHdYg%3A1754345155876&amp;q=augmentative+and+alternative+communication&amp;sa=X&amp;ved=2ahUKEwjzpc_-lPKOAxXETGwGHR2iExEQxccNegQIQBAB&amp;mstk=AUtExfDNOviHkYGERL6D02Qvjf34Oh1Rb37jVp7j8gy35T8wmsGRY0l-Qku-GuwmPGLJBsM1H9YOeR1V_UECD51phx6AbqVd5D9AFLEh71ivsCPTCeYB2JQqwBvO8cXMa03-zTe6tum_nyoNv49dN_tgDJgdr6f43reQpE_4mWCSpuoJsnBUEoHPP3r-buwpTUEHil0jA25bTwP6_K6UAvBBVe0FTCp_IP6ZaPr3e14Rcx2hWqVCbgQJdodSxSe8ZJNapjiqYAWP-VhKJVs2h1B-dxb9&amp;csui=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2.education.vic.gov.au/pal/transition-year-6-7/resource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vcaa.vic.edu.au/assessment/f-10assessment/insight/Pages/index.aspx"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Thank you for inviting me to come and present to you today. My name is Judi Milano and I am the Inclusive Education Coordinator for Department of Education SEVR. </a:t>
            </a:r>
          </a:p>
          <a:p>
            <a:r>
              <a:rPr lang="en-US" dirty="0"/>
              <a:t>Prior to commencing in this role I was an Inclusion Outreach Coach, supporting schools to develop their inclusive practices with a focus on reasonable adjustments. I have worked as a special education teacher for many years and I am passionate about providing the right supports at the right time to ensure every student is successful at school. </a:t>
            </a:r>
          </a:p>
        </p:txBody>
      </p:sp>
      <p:sp>
        <p:nvSpPr>
          <p:cNvPr id="4" name="Slide Number Placeholder 3"/>
          <p:cNvSpPr>
            <a:spLocks noGrp="1"/>
          </p:cNvSpPr>
          <p:nvPr>
            <p:ph type="sldNum" sz="quarter" idx="5"/>
          </p:nvPr>
        </p:nvSpPr>
        <p:spPr/>
        <p:txBody>
          <a:bodyPr/>
          <a:lstStyle/>
          <a:p>
            <a:fld id="{85881772-7BED-4BF4-956D-E10799FD3B0B}" type="slidenum">
              <a:rPr lang="en-US"/>
              <a:t>1</a:t>
            </a:fld>
            <a:endParaRPr lang="en-US"/>
          </a:p>
        </p:txBody>
      </p:sp>
    </p:spTree>
    <p:extLst>
      <p:ext uri="{BB962C8B-B14F-4D97-AF65-F5344CB8AC3E}">
        <p14:creationId xmlns:p14="http://schemas.microsoft.com/office/powerpoint/2010/main" val="397314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In the first image, you can see that it is assumed that everybody will benefit from the same support. They are all being provided with a crate to see over the fence; they’re being treated equally. But the shorter person in that picture still can’t see the game. This is equality.</a:t>
            </a:r>
          </a:p>
          <a:p>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In the second image the individuals are given different support based on their height, to make it possible for them to have equal access. So, the shortest person has been given two boxes so they can see over the fence, which seems ok from a fairness perspective. This is equity. </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But the third image is where advocacy comes in because we see a complete redesign, a systemic change, where the barrier is replaced with a clear fence so that everybody can see, and the boxes don’t need to be provided at all. This is inclusion.</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11</a:t>
            </a:fld>
            <a:endParaRPr lang="en-AU"/>
          </a:p>
        </p:txBody>
      </p:sp>
    </p:spTree>
    <p:extLst>
      <p:ext uri="{BB962C8B-B14F-4D97-AF65-F5344CB8AC3E}">
        <p14:creationId xmlns:p14="http://schemas.microsoft.com/office/powerpoint/2010/main" val="1922327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1D35"/>
                </a:solidFill>
              </a:rPr>
              <a:t>Reducing barriers in education and promoting inclusion means creating a learning environment where all students, regardless of their background or abilities, can fully participate and thrive. This involves actively removing obstacles to access, participation, and learning, while valuing diversity and fostering a sense of belonging. </a:t>
            </a:r>
          </a:p>
          <a:p>
            <a:endParaRPr lang="en-US" dirty="0">
              <a:solidFill>
                <a:srgbClr val="001D35"/>
              </a:solidFill>
              <a:ea typeface="Calibri"/>
              <a:cs typeface="Calibri"/>
            </a:endParaRPr>
          </a:p>
          <a:p>
            <a:r>
              <a:rPr lang="en-US" dirty="0">
                <a:solidFill>
                  <a:srgbClr val="001D35"/>
                </a:solidFill>
              </a:rPr>
              <a:t>Barriers to education can be both internal (intrinsic) and external (extrinsic) to the student. Intrinsic barriers include learning disabilities, lack of motivation, or cognitive limitations. Extrinsic barriers encompass factors like poverty, lack of resources, cultural or social issues, and emotional distress. </a:t>
            </a:r>
            <a:endParaRPr lang="en-US" dirty="0">
              <a:solidFill>
                <a:srgbClr val="000000"/>
              </a:solidFill>
              <a:ea typeface="Calibri" panose="020F0502020204030204"/>
              <a:cs typeface="Calibri" panose="020F0502020204030204"/>
            </a:endParaRPr>
          </a:p>
          <a:p>
            <a:endParaRPr lang="en-US" dirty="0">
              <a:solidFill>
                <a:srgbClr val="001D35"/>
              </a:solidFill>
              <a:ea typeface="Calibri"/>
              <a:cs typeface="Calibri"/>
            </a:endParaRPr>
          </a:p>
          <a:p>
            <a:r>
              <a:rPr lang="en-US" dirty="0">
                <a:solidFill>
                  <a:srgbClr val="001D35"/>
                </a:solidFill>
                <a:ea typeface="Calibri"/>
                <a:cs typeface="Calibri"/>
              </a:rPr>
              <a:t>Hearing-roger system, visual cues</a:t>
            </a:r>
          </a:p>
          <a:p>
            <a:r>
              <a:rPr lang="en-US" dirty="0">
                <a:solidFill>
                  <a:srgbClr val="001D35"/>
                </a:solidFill>
                <a:ea typeface="Calibri"/>
                <a:cs typeface="Calibri"/>
              </a:rPr>
              <a:t>Vision-seating arrangements, visuals enlarged, clear pathways, voice to text options, braille devices</a:t>
            </a:r>
          </a:p>
          <a:p>
            <a:r>
              <a:rPr lang="en-US" dirty="0">
                <a:solidFill>
                  <a:srgbClr val="001D35"/>
                </a:solidFill>
                <a:ea typeface="Calibri"/>
                <a:cs typeface="Calibri"/>
              </a:rPr>
              <a:t>Speech-AAC devices-</a:t>
            </a:r>
            <a:r>
              <a:rPr lang="en-US" u="sng" dirty="0">
                <a:solidFill>
                  <a:srgbClr val="001D35"/>
                </a:solidFill>
                <a:hlinkClick r:id="rId3"/>
              </a:rPr>
              <a:t>augmentative and alternative communication</a:t>
            </a:r>
            <a:r>
              <a:rPr lang="en-US" dirty="0">
                <a:solidFill>
                  <a:srgbClr val="001D35"/>
                </a:solidFill>
              </a:rPr>
              <a:t> devices</a:t>
            </a:r>
            <a:endParaRPr lang="en-US" dirty="0">
              <a:solidFill>
                <a:srgbClr val="001D35"/>
              </a:solidFill>
              <a:ea typeface="Calibri"/>
              <a:cs typeface="Calibri"/>
            </a:endParaRPr>
          </a:p>
          <a:p>
            <a:r>
              <a:rPr lang="en-US" dirty="0">
                <a:solidFill>
                  <a:srgbClr val="001D35"/>
                </a:solidFill>
                <a:ea typeface="Calibri"/>
                <a:cs typeface="Calibri"/>
              </a:rPr>
              <a:t>Wheelchair-ramps, furniture</a:t>
            </a:r>
          </a:p>
          <a:p>
            <a:r>
              <a:rPr lang="en-US" dirty="0">
                <a:solidFill>
                  <a:srgbClr val="001D35"/>
                </a:solidFill>
                <a:ea typeface="Calibri"/>
                <a:cs typeface="Calibri"/>
              </a:rPr>
              <a:t>Anxiety-headphones, fidget tools, providing</a:t>
            </a:r>
            <a:r>
              <a:rPr lang="en-US" dirty="0">
                <a:solidFill>
                  <a:srgbClr val="001D35"/>
                </a:solidFill>
              </a:rPr>
              <a:t> a structured and predictable classroom environment, offering choices, and breaking down tasks into smaller, manageable steps, therapy dog,  </a:t>
            </a:r>
          </a:p>
          <a:p>
            <a:endParaRPr lang="en-US" dirty="0">
              <a:solidFill>
                <a:srgbClr val="001D35"/>
              </a:solidFill>
              <a:ea typeface="Calibri"/>
              <a:cs typeface="Calibri"/>
            </a:endParaRPr>
          </a:p>
          <a:p>
            <a:r>
              <a:rPr lang="en-US" dirty="0">
                <a:solidFill>
                  <a:srgbClr val="001D35"/>
                </a:solidFill>
                <a:ea typeface="Calibri"/>
                <a:cs typeface="Calibri"/>
              </a:rPr>
              <a:t>As we support students are we considering what is causing that barrier to be there? How can it be taken away? How will this happen?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8DE07-1434-4721-A0F8-67A5B6F00E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19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So you know what an adjustment is, what they can look like and why we make them, but could all of you distinguish between supplementary and substantial adjustment?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Under DI Reform, it’s really important for school to understand when they are making an adjustment, and what level that adjustment would fall under. It’s also really important to be able to evidence the adjustment.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Adjustments are broken down into five levels, as shown on this slide. The language used is in line with that of the National Consistent Collection of Data on Students with disability, which some of you may be aware of.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Students who are receiving several adjustments in those higher levels, being substantial and extensive, are generally students with high needs who may be needing individualized funding to support their access and participation at school.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AU" sz="1200" b="0" i="0" u="none" strike="noStrike" kern="1200" dirty="0">
                <a:solidFill>
                  <a:schemeClr val="tx1"/>
                </a:solidFill>
                <a:effectLst/>
                <a:latin typeface="+mn-lt"/>
                <a:ea typeface="+mn-ea"/>
                <a:cs typeface="+mn-cs"/>
              </a:rPr>
              <a:t>When determining what level an adjustment is sitting at, we consider the intensity (how much effort is needed to do the adjustment), frequency (how often the adjustment is needed) and personalisation (how uncommon the adjustment is) of an adjustment.</a:t>
            </a:r>
            <a:r>
              <a:rPr lang="en-AU" sz="1200" b="0" i="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14</a:t>
            </a:fld>
            <a:endParaRPr lang="en-AU"/>
          </a:p>
        </p:txBody>
      </p:sp>
    </p:spTree>
    <p:extLst>
      <p:ext uri="{BB962C8B-B14F-4D97-AF65-F5344CB8AC3E}">
        <p14:creationId xmlns:p14="http://schemas.microsoft.com/office/powerpoint/2010/main" val="377273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16D5-6734-0172-E78C-9D13A1F11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51B5A-A056-5C82-59D8-A91BB771C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ECED3-EE57-FB24-A0E7-8728FD466930}"/>
              </a:ext>
            </a:extLst>
          </p:cNvPr>
          <p:cNvSpPr>
            <a:spLocks noGrp="1"/>
          </p:cNvSpPr>
          <p:nvPr>
            <p:ph type="body" idx="1"/>
          </p:nvPr>
        </p:nvSpPr>
        <p:spPr/>
        <p:txBody>
          <a:bodyPr/>
          <a:lstStyle/>
          <a:p>
            <a:pPr>
              <a:defRPr/>
            </a:pPr>
            <a:r>
              <a:rPr lang="en-AU" i="1" dirty="0">
                <a:latin typeface="+mn-lt"/>
              </a:rPr>
              <a:t>Adjustments are </a:t>
            </a:r>
            <a:r>
              <a:rPr lang="en-AU" b="1" i="1" dirty="0">
                <a:latin typeface="+mn-lt"/>
              </a:rPr>
              <a:t>student specific and school wide </a:t>
            </a:r>
            <a:r>
              <a:rPr lang="en-AU" b="1" i="1" dirty="0">
                <a:effectLst/>
                <a:latin typeface="+mn-lt"/>
              </a:rPr>
              <a:t>modifications </a:t>
            </a:r>
            <a:r>
              <a:rPr lang="en-AU" i="1" dirty="0">
                <a:effectLst/>
                <a:latin typeface="+mn-lt"/>
              </a:rPr>
              <a:t>that are put in place to enable students to participate in activities on the same basis as their peers</a:t>
            </a:r>
            <a:r>
              <a:rPr lang="en-AU" i="1" dirty="0">
                <a:latin typeface="+mn-lt"/>
              </a:rPr>
              <a:t> </a:t>
            </a:r>
            <a:r>
              <a:rPr lang="en-AU" i="1" dirty="0">
                <a:effectLst/>
                <a:latin typeface="+mn-lt"/>
              </a:rPr>
              <a:t>across the categories on this slide.</a:t>
            </a:r>
          </a:p>
          <a:p>
            <a:pPr>
              <a:defRPr/>
            </a:pPr>
            <a:endParaRPr lang="en-AU" i="1" dirty="0">
              <a:effectLst/>
              <a:latin typeface="+mn-lt"/>
            </a:endParaRPr>
          </a:p>
          <a:p>
            <a:endParaRPr lang="en-US" dirty="0">
              <a:solidFill>
                <a:srgbClr val="001D35"/>
              </a:solidFill>
              <a:ea typeface="Calibri"/>
              <a:cs typeface="Calibri"/>
            </a:endParaRPr>
          </a:p>
        </p:txBody>
      </p:sp>
      <p:sp>
        <p:nvSpPr>
          <p:cNvPr id="4" name="Slide Number Placeholder 3">
            <a:extLst>
              <a:ext uri="{FF2B5EF4-FFF2-40B4-BE49-F238E27FC236}">
                <a16:creationId xmlns:a16="http://schemas.microsoft.com/office/drawing/2014/main" id="{15ECA9EE-E6C6-2D16-9122-23F130CABF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8DE07-1434-4721-A0F8-67A5B6F00E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915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i="1" dirty="0">
                <a:latin typeface="+mn-lt"/>
              </a:rPr>
              <a:t>Adjustments are </a:t>
            </a:r>
            <a:r>
              <a:rPr lang="en-AU" b="1" i="1" dirty="0">
                <a:latin typeface="+mn-lt"/>
              </a:rPr>
              <a:t>student specific and school wide </a:t>
            </a:r>
            <a:r>
              <a:rPr lang="en-AU" b="1" i="1" dirty="0">
                <a:effectLst/>
                <a:latin typeface="+mn-lt"/>
              </a:rPr>
              <a:t>modifications </a:t>
            </a:r>
            <a:r>
              <a:rPr lang="en-AU" i="1" dirty="0">
                <a:effectLst/>
                <a:latin typeface="+mn-lt"/>
              </a:rPr>
              <a:t>that are put in place to enable students to participate in activities on the same basis as their peers</a:t>
            </a:r>
            <a:r>
              <a:rPr lang="en-AU" i="1" dirty="0">
                <a:latin typeface="+mn-lt"/>
              </a:rPr>
              <a:t> </a:t>
            </a:r>
            <a:r>
              <a:rPr lang="en-AU" i="1" dirty="0">
                <a:effectLst/>
                <a:latin typeface="+mn-lt"/>
              </a:rPr>
              <a:t>across the categories on this slide.</a:t>
            </a:r>
          </a:p>
          <a:p>
            <a:pPr>
              <a:defRPr/>
            </a:pPr>
            <a:endParaRPr lang="en-AU" i="1" dirty="0">
              <a:effectLst/>
              <a:latin typeface="+mn-lt"/>
            </a:endParaRPr>
          </a:p>
          <a:p>
            <a:pPr>
              <a:defRPr/>
            </a:pPr>
            <a:r>
              <a:rPr lang="en-AU" i="1" dirty="0">
                <a:effectLst/>
                <a:latin typeface="+mn-lt"/>
              </a:rPr>
              <a:t>As an example </a:t>
            </a:r>
            <a:r>
              <a:rPr lang="en-AU" dirty="0"/>
              <a:t>In a school setting adjustments can be made in a range of areas:</a:t>
            </a:r>
            <a:r>
              <a:rPr lang="en-US" dirty="0"/>
              <a:t> </a:t>
            </a:r>
            <a:endParaRPr lang="en-US" i="1" dirty="0">
              <a:latin typeface="+mn-lt"/>
            </a:endParaRPr>
          </a:p>
          <a:p>
            <a:pPr>
              <a:tabLst>
                <a:tab pos="5871845" algn="r"/>
              </a:tabLst>
            </a:pPr>
            <a:endParaRPr lang="en-AU" i="1" dirty="0">
              <a:latin typeface="+mn-lt"/>
            </a:endParaRPr>
          </a:p>
          <a:p>
            <a:pPr marL="342900" marR="0" lvl="0" indent="-342900" algn="l" defTabSz="914400">
              <a:lnSpc>
                <a:spcPct val="100000"/>
              </a:lnSpc>
              <a:spcBef>
                <a:spcPts val="600"/>
              </a:spcBef>
              <a:spcAft>
                <a:spcPts val="600"/>
              </a:spcAft>
              <a:buAutoNum type="arabicPeriod"/>
              <a:tabLst>
                <a:tab pos="5871845" algn="r"/>
              </a:tabLst>
              <a:defRPr/>
            </a:pPr>
            <a:r>
              <a:rPr lang="en-AU" i="1" dirty="0">
                <a:effectLst/>
                <a:latin typeface="+mn-lt"/>
              </a:rPr>
              <a:t>Adjustments for </a:t>
            </a:r>
            <a:r>
              <a:rPr lang="en-AU" b="1" i="1" dirty="0">
                <a:effectLst/>
                <a:latin typeface="+mn-lt"/>
              </a:rPr>
              <a:t>Planning</a:t>
            </a:r>
            <a:r>
              <a:rPr lang="en-AU" i="1" dirty="0">
                <a:effectLst/>
                <a:latin typeface="+mn-lt"/>
              </a:rPr>
              <a:t> may include planning for the use of assistive technology or </a:t>
            </a:r>
            <a:r>
              <a:rPr lang="en-AU" b="0" i="1" dirty="0">
                <a:effectLst/>
                <a:latin typeface="+mn-lt"/>
              </a:rPr>
              <a:t>allowing time in team meetings to collaboratively look at data to identify students who may require specific adjustments and plan and resource accordingly.</a:t>
            </a:r>
            <a:endParaRPr lang="en-US" b="0" i="1" dirty="0">
              <a:latin typeface="+mn-lt"/>
            </a:endParaRPr>
          </a:p>
          <a:p>
            <a:pPr marL="342900" indent="-342900">
              <a:spcBef>
                <a:spcPts val="600"/>
              </a:spcBef>
              <a:spcAft>
                <a:spcPts val="600"/>
              </a:spcAft>
              <a:buAutoNum type="arabicPeriod"/>
              <a:tabLst>
                <a:tab pos="5871845" algn="r"/>
              </a:tabLst>
              <a:defRPr/>
            </a:pPr>
            <a:r>
              <a:rPr lang="en-AU" i="1" dirty="0">
                <a:effectLst/>
                <a:latin typeface="+mn-lt"/>
              </a:rPr>
              <a:t>In </a:t>
            </a:r>
            <a:r>
              <a:rPr lang="en-AU" b="1" i="1" dirty="0">
                <a:effectLst/>
                <a:latin typeface="+mn-lt"/>
              </a:rPr>
              <a:t>Teaching and Learning </a:t>
            </a:r>
            <a:r>
              <a:rPr lang="en-AU" i="1" dirty="0">
                <a:effectLst/>
                <a:latin typeface="+mn-lt"/>
              </a:rPr>
              <a:t>it could include planning and the </a:t>
            </a:r>
            <a:r>
              <a:rPr lang="en-AU" b="0" i="1" dirty="0">
                <a:effectLst/>
                <a:latin typeface="+mn-lt"/>
              </a:rPr>
              <a:t>implementation of adjustments, such as intervention</a:t>
            </a:r>
            <a:r>
              <a:rPr lang="en-AU" b="0" i="1" dirty="0">
                <a:latin typeface="+mn-lt"/>
              </a:rPr>
              <a:t> groups etc.</a:t>
            </a:r>
            <a:endParaRPr lang="en-US" b="0" i="1" dirty="0">
              <a:latin typeface="+mn-lt"/>
            </a:endParaRPr>
          </a:p>
          <a:p>
            <a:pPr marL="342900" marR="0" lvl="0" indent="-342900" algn="l" defTabSz="914400">
              <a:lnSpc>
                <a:spcPct val="100000"/>
              </a:lnSpc>
              <a:spcBef>
                <a:spcPts val="600"/>
              </a:spcBef>
              <a:spcAft>
                <a:spcPts val="600"/>
              </a:spcAft>
              <a:buAutoNum type="arabicPeriod"/>
              <a:tabLst>
                <a:tab pos="5871845" algn="r"/>
              </a:tabLst>
              <a:defRPr/>
            </a:pPr>
            <a:r>
              <a:rPr lang="en-AU" i="1" dirty="0">
                <a:effectLst/>
                <a:latin typeface="+mn-lt"/>
              </a:rPr>
              <a:t>For </a:t>
            </a:r>
            <a:r>
              <a:rPr lang="en-AU" b="1" i="1" dirty="0">
                <a:effectLst/>
                <a:latin typeface="+mn-lt"/>
              </a:rPr>
              <a:t>Assessment and Reporting</a:t>
            </a:r>
            <a:r>
              <a:rPr lang="en-AU" i="1" dirty="0">
                <a:effectLst/>
                <a:latin typeface="+mn-lt"/>
              </a:rPr>
              <a:t>, an example would be the provision of </a:t>
            </a:r>
            <a:r>
              <a:rPr lang="en-AU" b="0" i="1" dirty="0">
                <a:effectLst/>
                <a:latin typeface="+mn-lt"/>
              </a:rPr>
              <a:t>alternative assessment practices and presentation options.</a:t>
            </a:r>
            <a:endParaRPr lang="en-US" b="0" i="1" dirty="0">
              <a:effectLst/>
              <a:latin typeface="+mn-lt"/>
            </a:endParaRP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tab pos="5871845" algn="r"/>
              </a:tabLst>
              <a:defRPr/>
            </a:pPr>
            <a:r>
              <a:rPr lang="en-AU" i="1" dirty="0">
                <a:effectLst/>
                <a:latin typeface="+mn-lt"/>
              </a:rPr>
              <a:t>And for the Environment, it could be ramps, </a:t>
            </a:r>
            <a:r>
              <a:rPr lang="en-AU" b="0" i="1" dirty="0">
                <a:effectLst/>
                <a:latin typeface="+mn-lt"/>
              </a:rPr>
              <a:t>building modifications, displays </a:t>
            </a:r>
            <a:r>
              <a:rPr lang="en-AU" dirty="0"/>
              <a:t>or providing a range of learning spaces in a specific building- pods, It also includes the classroom environment. It could include if there are spaces to support regulation, a range of different seating choices such as wobble stools and cushions, sit and stand desks, slants boards for writing, hearing loop or sound field systems.</a:t>
            </a: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tab pos="5871845" algn="r"/>
              </a:tabLst>
              <a:defRPr/>
            </a:pPr>
            <a:r>
              <a:rPr lang="en-AU" dirty="0"/>
              <a:t>Equipment and Resources in the use of sensory equipment and a range of  communication</a:t>
            </a:r>
            <a:endParaRPr lang="en-AU" dirty="0">
              <a:ea typeface="Calibri"/>
              <a:cs typeface="Calibri"/>
            </a:endParaRPr>
          </a:p>
          <a:p>
            <a:pPr marL="342900" marR="0" lvl="0" indent="-342900" algn="l" defTabSz="914400">
              <a:lnSpc>
                <a:spcPct val="100000"/>
              </a:lnSpc>
              <a:spcBef>
                <a:spcPts val="600"/>
              </a:spcBef>
              <a:spcAft>
                <a:spcPts val="600"/>
              </a:spcAft>
              <a:buAutoNum type="arabicPeriod"/>
              <a:tabLst>
                <a:tab pos="5871845" algn="r"/>
              </a:tabLst>
              <a:defRPr/>
            </a:pPr>
            <a:endParaRPr lang="en-AU" b="0" i="1" dirty="0">
              <a:effectLst/>
              <a:latin typeface="+mn-lt"/>
            </a:endParaRPr>
          </a:p>
          <a:p>
            <a:pPr marL="0" marR="0" lvl="0" indent="0" algn="l" defTabSz="914400" rtl="0" eaLnBrk="1" fontAlgn="auto" latinLnBrk="0" hangingPunct="1">
              <a:lnSpc>
                <a:spcPct val="100000"/>
              </a:lnSpc>
              <a:spcBef>
                <a:spcPts val="600"/>
              </a:spcBef>
              <a:spcAft>
                <a:spcPts val="600"/>
              </a:spcAft>
              <a:buClrTx/>
              <a:buSzTx/>
              <a:buFontTx/>
              <a:buNone/>
              <a:tabLst>
                <a:tab pos="5871845" algn="r"/>
              </a:tabLst>
              <a:defRPr/>
            </a:pPr>
            <a:br>
              <a:rPr lang="en-US" dirty="0">
                <a:cs typeface="+mn-lt"/>
              </a:rPr>
            </a:br>
            <a:r>
              <a:rPr lang="en-US" dirty="0"/>
              <a:t> </a:t>
            </a:r>
            <a:br>
              <a:rPr lang="en-US" dirty="0">
                <a:cs typeface="+mn-lt"/>
              </a:rPr>
            </a:br>
            <a:r>
              <a:rPr lang="en-US" dirty="0"/>
              <a:t> </a:t>
            </a:r>
            <a:br>
              <a:rPr lang="en-US" dirty="0">
                <a:cs typeface="+mn-lt"/>
              </a:rPr>
            </a:br>
            <a:endParaRPr lang="en-US" b="0" i="1" dirty="0">
              <a:effectLst/>
              <a:latin typeface="+mn-lt"/>
            </a:endParaRPr>
          </a:p>
          <a:p>
            <a:pPr>
              <a:defRPr/>
            </a:pPr>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630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50000"/>
              </a:lnSpc>
              <a:buFont typeface="Courier New" panose="02070309020205020404" pitchFamily="49" charset="0"/>
              <a:buNone/>
            </a:pPr>
            <a:r>
              <a:rPr lang="en-AU" sz="1200" b="0" i="0" dirty="0">
                <a:solidFill>
                  <a:srgbClr val="394B50"/>
                </a:solidFill>
                <a:effectLst/>
              </a:rPr>
              <a:t>Adjustments may involve a combination of:</a:t>
            </a:r>
          </a:p>
          <a:p>
            <a:pPr marL="285750" indent="-285750" algn="l">
              <a:lnSpc>
                <a:spcPct val="150000"/>
              </a:lnSpc>
              <a:buFont typeface="Courier New" panose="02070309020205020404" pitchFamily="49" charset="0"/>
              <a:buChar char="o"/>
            </a:pPr>
            <a:r>
              <a:rPr lang="en-AU" sz="1200" b="0" i="0" dirty="0">
                <a:solidFill>
                  <a:srgbClr val="394B50"/>
                </a:solidFill>
                <a:effectLst/>
              </a:rPr>
              <a:t>Addressing </a:t>
            </a:r>
            <a:r>
              <a:rPr lang="en-AU" sz="1200" b="1" i="0" dirty="0">
                <a:solidFill>
                  <a:srgbClr val="394B50"/>
                </a:solidFill>
                <a:effectLst/>
              </a:rPr>
              <a:t>physical barriers</a:t>
            </a:r>
            <a:r>
              <a:rPr lang="en-AU" sz="1200" b="0" i="0" dirty="0">
                <a:solidFill>
                  <a:srgbClr val="394B50"/>
                </a:solidFill>
                <a:effectLst/>
              </a:rPr>
              <a:t>, including modifications, to ensure access to buildings, facilities and services</a:t>
            </a:r>
          </a:p>
          <a:p>
            <a:pPr marL="285750" indent="-285750" algn="l">
              <a:lnSpc>
                <a:spcPct val="150000"/>
              </a:lnSpc>
              <a:buFont typeface="Courier New" panose="02070309020205020404" pitchFamily="49" charset="0"/>
              <a:buChar char="o"/>
            </a:pPr>
            <a:r>
              <a:rPr lang="en-AU" sz="1200" b="0" i="0" dirty="0">
                <a:solidFill>
                  <a:srgbClr val="394B50"/>
                </a:solidFill>
                <a:effectLst/>
              </a:rPr>
              <a:t>modifying programs and adapting </a:t>
            </a:r>
            <a:r>
              <a:rPr lang="en-AU" sz="1200" b="1" i="0" dirty="0">
                <a:solidFill>
                  <a:srgbClr val="394B50"/>
                </a:solidFill>
                <a:effectLst/>
              </a:rPr>
              <a:t>curriculum delivery and assessment strategies</a:t>
            </a:r>
          </a:p>
          <a:p>
            <a:pPr marL="285750" indent="-285750" algn="l">
              <a:lnSpc>
                <a:spcPct val="150000"/>
              </a:lnSpc>
              <a:buFont typeface="Courier New" panose="02070309020205020404" pitchFamily="49" charset="0"/>
              <a:buChar char="o"/>
            </a:pPr>
            <a:r>
              <a:rPr lang="en-AU" sz="1200" b="0" i="0" dirty="0">
                <a:solidFill>
                  <a:srgbClr val="394B50"/>
                </a:solidFill>
                <a:effectLst/>
              </a:rPr>
              <a:t>providing ongoing </a:t>
            </a:r>
            <a:r>
              <a:rPr lang="en-AU" sz="1200" b="1" i="0" dirty="0">
                <a:solidFill>
                  <a:srgbClr val="394B50"/>
                </a:solidFill>
                <a:effectLst/>
              </a:rPr>
              <a:t>consultancy support </a:t>
            </a:r>
            <a:r>
              <a:rPr lang="en-AU" sz="1200" b="0" i="0" dirty="0">
                <a:solidFill>
                  <a:srgbClr val="394B50"/>
                </a:solidFill>
                <a:effectLst/>
              </a:rPr>
              <a:t>or </a:t>
            </a:r>
            <a:r>
              <a:rPr lang="en-AU" sz="1200" b="1" i="0" dirty="0">
                <a:solidFill>
                  <a:srgbClr val="394B50"/>
                </a:solidFill>
                <a:effectLst/>
              </a:rPr>
              <a:t>professional learning </a:t>
            </a:r>
            <a:r>
              <a:rPr lang="en-AU" sz="1200" b="0" i="0" dirty="0">
                <a:solidFill>
                  <a:srgbClr val="394B50"/>
                </a:solidFill>
                <a:effectLst/>
              </a:rPr>
              <a:t>and training for staff</a:t>
            </a:r>
          </a:p>
          <a:p>
            <a:pPr marL="285750" indent="-285750" algn="l">
              <a:lnSpc>
                <a:spcPct val="150000"/>
              </a:lnSpc>
              <a:buFont typeface="Courier New" panose="02070309020205020404" pitchFamily="49" charset="0"/>
              <a:buChar char="o"/>
            </a:pPr>
            <a:r>
              <a:rPr lang="en-AU" sz="1200" b="0" i="0" dirty="0">
                <a:solidFill>
                  <a:srgbClr val="394B50"/>
                </a:solidFill>
                <a:effectLst/>
              </a:rPr>
              <a:t>Providing specialised </a:t>
            </a:r>
            <a:r>
              <a:rPr lang="en-AU" sz="1200" b="1" i="0" dirty="0">
                <a:solidFill>
                  <a:srgbClr val="394B50"/>
                </a:solidFill>
                <a:effectLst/>
              </a:rPr>
              <a:t>technology</a:t>
            </a:r>
            <a:r>
              <a:rPr lang="en-AU" sz="1200" b="0" i="0" dirty="0">
                <a:solidFill>
                  <a:srgbClr val="394B50"/>
                </a:solidFill>
                <a:effectLst/>
              </a:rPr>
              <a:t> or computer software or equipment</a:t>
            </a:r>
          </a:p>
          <a:p>
            <a:pPr marL="285750" indent="-285750" algn="l">
              <a:lnSpc>
                <a:spcPct val="150000"/>
              </a:lnSpc>
              <a:buFont typeface="Courier New" panose="02070309020205020404" pitchFamily="49" charset="0"/>
              <a:buChar char="o"/>
            </a:pPr>
            <a:r>
              <a:rPr lang="en-AU" sz="1200" b="0" i="0" dirty="0">
                <a:solidFill>
                  <a:srgbClr val="394B50"/>
                </a:solidFill>
                <a:effectLst/>
              </a:rPr>
              <a:t>preparation of study notes or research materials in </a:t>
            </a:r>
            <a:r>
              <a:rPr lang="en-AU" sz="1200" b="1" i="0" dirty="0">
                <a:solidFill>
                  <a:srgbClr val="394B50"/>
                </a:solidFill>
                <a:effectLst/>
              </a:rPr>
              <a:t>different formats</a:t>
            </a:r>
          </a:p>
          <a:p>
            <a:pPr marL="285750" indent="-285750" algn="l">
              <a:lnSpc>
                <a:spcPct val="150000"/>
              </a:lnSpc>
              <a:buFont typeface="Courier New" panose="02070309020205020404" pitchFamily="49" charset="0"/>
              <a:buChar char="o"/>
            </a:pPr>
            <a:r>
              <a:rPr lang="en-AU" sz="1200" b="1" i="0" dirty="0">
                <a:solidFill>
                  <a:srgbClr val="394B50"/>
                </a:solidFill>
                <a:effectLst/>
              </a:rPr>
              <a:t>Working with services</a:t>
            </a:r>
            <a:r>
              <a:rPr lang="en-AU" sz="1200" b="0" i="0" dirty="0">
                <a:solidFill>
                  <a:srgbClr val="394B50"/>
                </a:solidFill>
                <a:effectLst/>
              </a:rPr>
              <a:t> such as sign language interpreters, visiting school teams or specialist support staff</a:t>
            </a:r>
          </a:p>
          <a:p>
            <a:pPr marL="285750" indent="-285750" algn="l">
              <a:lnSpc>
                <a:spcPct val="150000"/>
              </a:lnSpc>
              <a:buFont typeface="Courier New" panose="02070309020205020404" pitchFamily="49" charset="0"/>
              <a:buChar char="o"/>
            </a:pPr>
            <a:r>
              <a:rPr lang="en-AU" sz="1200" b="1" i="0" dirty="0">
                <a:solidFill>
                  <a:srgbClr val="394B50"/>
                </a:solidFill>
                <a:effectLst/>
              </a:rPr>
              <a:t>Or providing additional personnel </a:t>
            </a:r>
            <a:r>
              <a:rPr lang="en-AU" sz="1200" b="0" i="0" dirty="0">
                <a:solidFill>
                  <a:srgbClr val="394B50"/>
                </a:solidFill>
                <a:effectLst/>
              </a:rPr>
              <a:t>such as tutors or aides for personal care or mobility assistance.</a:t>
            </a:r>
          </a:p>
          <a:p>
            <a:pPr>
              <a:defRPr/>
            </a:pPr>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967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Having access to the physical learning spaces is essential for all students. </a:t>
            </a:r>
          </a:p>
          <a:p>
            <a:r>
              <a:rPr lang="en-AU" dirty="0"/>
              <a:t>Schools have access to funding through Capital works to ensure that classrooms and bathrooms are accessible for students. This is a reasonable adjustment. </a:t>
            </a:r>
          </a:p>
          <a:p>
            <a:r>
              <a:rPr lang="en-AU" dirty="0"/>
              <a:t>Many schools have open plan learning spaces which are physically accessible by design, however occasionally the acoustics may need adjustment to accommodate students with sensory processing difficulties and students with Autism. </a:t>
            </a:r>
          </a:p>
        </p:txBody>
      </p:sp>
      <p:sp>
        <p:nvSpPr>
          <p:cNvPr id="4" name="Slide Number Placeholder 3"/>
          <p:cNvSpPr>
            <a:spLocks noGrp="1"/>
          </p:cNvSpPr>
          <p:nvPr>
            <p:ph type="sldNum" sz="quarter" idx="5"/>
          </p:nvPr>
        </p:nvSpPr>
        <p:spPr/>
        <p:txBody>
          <a:bodyPr/>
          <a:lstStyle/>
          <a:p>
            <a:fld id="{799E2382-07A1-445C-9C87-AFEA4FB60947}" type="slidenum">
              <a:rPr lang="en-AU" smtClean="0"/>
              <a:t>18</a:t>
            </a:fld>
            <a:endParaRPr lang="en-AU"/>
          </a:p>
        </p:txBody>
      </p:sp>
    </p:spTree>
    <p:extLst>
      <p:ext uri="{BB962C8B-B14F-4D97-AF65-F5344CB8AC3E}">
        <p14:creationId xmlns:p14="http://schemas.microsoft.com/office/powerpoint/2010/main" val="4205088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What</a:t>
            </a:r>
            <a:r>
              <a:rPr lang="en-AU" sz="1200" b="1" i="1" kern="1200" dirty="0">
                <a:solidFill>
                  <a:schemeClr val="tx1"/>
                </a:solidFill>
                <a:effectLst/>
                <a:latin typeface="+mn-lt"/>
                <a:ea typeface="+mn-ea"/>
                <a:cs typeface="+mn-cs"/>
              </a:rPr>
              <a:t> is</a:t>
            </a:r>
            <a:r>
              <a:rPr lang="en-AU" sz="1200" b="1" i="0" kern="1200" dirty="0">
                <a:solidFill>
                  <a:schemeClr val="tx1"/>
                </a:solidFill>
                <a:effectLst/>
                <a:latin typeface="+mn-lt"/>
                <a:ea typeface="+mn-ea"/>
                <a:cs typeface="+mn-cs"/>
              </a:rPr>
              <a:t> Universal Design for Learning (UDL)?</a:t>
            </a:r>
          </a:p>
          <a:p>
            <a:r>
              <a:rPr lang="en-AU" sz="1200" b="0" i="0" kern="1200" dirty="0">
                <a:solidFill>
                  <a:schemeClr val="tx1"/>
                </a:solidFill>
                <a:effectLst/>
                <a:latin typeface="+mn-lt"/>
                <a:ea typeface="+mn-ea"/>
                <a:cs typeface="+mn-cs"/>
              </a:rPr>
              <a:t>UDL is a framework to improve and optimize teaching and learning based on what we know about the human brain. Each brain is made of billions of interconnected neurons that form unique pathways. Like fingerprints, no two brains are alike. </a:t>
            </a:r>
          </a:p>
          <a:p>
            <a:r>
              <a:rPr lang="en-AU" sz="1200" b="0" i="0" kern="1200" dirty="0">
                <a:solidFill>
                  <a:schemeClr val="tx1"/>
                </a:solidFill>
                <a:effectLst/>
                <a:latin typeface="+mn-lt"/>
                <a:ea typeface="+mn-ea"/>
                <a:cs typeface="+mn-cs"/>
              </a:rPr>
              <a:t>Educators face daily challenges in planning for diverse learners. However, learner variability is predictable, and we’ve developed prompts and principles to support educators – the CAST UDL Guidelines. </a:t>
            </a:r>
          </a:p>
          <a:p>
            <a:r>
              <a:rPr lang="en-AU" sz="1200" b="0" i="0" kern="1200" dirty="0">
                <a:solidFill>
                  <a:schemeClr val="tx1"/>
                </a:solidFill>
                <a:effectLst/>
                <a:latin typeface="+mn-lt"/>
                <a:ea typeface="+mn-ea"/>
                <a:cs typeface="+mn-cs"/>
              </a:rPr>
              <a:t>The CAST UDL Guidelines help educators address the diversity in learning in three main categories: </a:t>
            </a:r>
          </a:p>
          <a:p>
            <a:r>
              <a:rPr lang="en-AU" sz="1200" b="1" i="0" kern="1200" dirty="0">
                <a:solidFill>
                  <a:schemeClr val="tx1"/>
                </a:solidFill>
                <a:effectLst/>
                <a:latin typeface="+mn-lt"/>
                <a:ea typeface="+mn-ea"/>
                <a:cs typeface="+mn-cs"/>
              </a:rPr>
              <a:t>Engagement</a:t>
            </a:r>
            <a:r>
              <a:rPr lang="en-AU" sz="1200" b="0" i="0" kern="1200" dirty="0">
                <a:solidFill>
                  <a:schemeClr val="tx1"/>
                </a:solidFill>
                <a:effectLst/>
                <a:latin typeface="+mn-lt"/>
                <a:ea typeface="+mn-ea"/>
                <a:cs typeface="+mn-cs"/>
              </a:rPr>
              <a:t> (the why of learning): recruiting interest, sustaining effort and persistence, and self-regulation.</a:t>
            </a:r>
          </a:p>
          <a:p>
            <a:r>
              <a:rPr lang="en-AU" sz="1200" b="1" i="0" kern="1200" dirty="0">
                <a:solidFill>
                  <a:schemeClr val="tx1"/>
                </a:solidFill>
                <a:effectLst/>
                <a:latin typeface="+mn-lt"/>
                <a:ea typeface="+mn-ea"/>
                <a:cs typeface="+mn-cs"/>
              </a:rPr>
              <a:t>Representation</a:t>
            </a:r>
            <a:r>
              <a:rPr lang="en-AU" sz="1200" b="0" i="0" kern="1200" dirty="0">
                <a:solidFill>
                  <a:schemeClr val="tx1"/>
                </a:solidFill>
                <a:effectLst/>
                <a:latin typeface="+mn-lt"/>
                <a:ea typeface="+mn-ea"/>
                <a:cs typeface="+mn-cs"/>
              </a:rPr>
              <a:t> (the what of learning): perception, language and symbols, and comprehension.</a:t>
            </a:r>
          </a:p>
          <a:p>
            <a:r>
              <a:rPr lang="en-AU" sz="1200" b="1" i="0" kern="1200" dirty="0">
                <a:solidFill>
                  <a:schemeClr val="tx1"/>
                </a:solidFill>
                <a:effectLst/>
                <a:latin typeface="+mn-lt"/>
                <a:ea typeface="+mn-ea"/>
                <a:cs typeface="+mn-cs"/>
              </a:rPr>
              <a:t>Action &amp; Expression</a:t>
            </a:r>
            <a:r>
              <a:rPr lang="en-AU" sz="1200" b="0" i="0" kern="1200" dirty="0">
                <a:solidFill>
                  <a:schemeClr val="tx1"/>
                </a:solidFill>
                <a:effectLst/>
                <a:latin typeface="+mn-lt"/>
                <a:ea typeface="+mn-ea"/>
                <a:cs typeface="+mn-cs"/>
              </a:rPr>
              <a:t> (the how of learning): physical action, expression and communication, and executive function.</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19</a:t>
            </a:fld>
            <a:endParaRPr lang="en-AU"/>
          </a:p>
        </p:txBody>
      </p:sp>
    </p:spTree>
    <p:extLst>
      <p:ext uri="{BB962C8B-B14F-4D97-AF65-F5344CB8AC3E}">
        <p14:creationId xmlns:p14="http://schemas.microsoft.com/office/powerpoint/2010/main" val="1985646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20</a:t>
            </a:fld>
            <a:endParaRPr lang="en-AU"/>
          </a:p>
        </p:txBody>
      </p:sp>
    </p:spTree>
    <p:extLst>
      <p:ext uri="{BB962C8B-B14F-4D97-AF65-F5344CB8AC3E}">
        <p14:creationId xmlns:p14="http://schemas.microsoft.com/office/powerpoint/2010/main" val="111047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accent3">
                    <a:lumMod val="75000"/>
                  </a:schemeClr>
                </a:solidFill>
              </a:rPr>
              <a:t>One of the core goals of Disability Inclusion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dirty="0">
                <a:solidFill>
                  <a:schemeClr val="tx1"/>
                </a:solidFill>
                <a:effectLst/>
                <a:latin typeface="+mn-lt"/>
                <a:ea typeface="+mn-ea"/>
                <a:cs typeface="+mn-cs"/>
              </a:rPr>
              <a:t>To improve whole school approaches and practices and improve teaching practice and the delivery of reasonable adjustments to meet diverse student needs</a:t>
            </a:r>
            <a:r>
              <a:rPr lang="en-AU" sz="1200" b="0" i="0" kern="1200" dirty="0">
                <a:solidFill>
                  <a:schemeClr val="tx1"/>
                </a:solidFill>
                <a:effectLst/>
                <a:latin typeface="+mn-lt"/>
                <a:ea typeface="+mn-ea"/>
                <a:cs typeface="+mn-cs"/>
              </a:rPr>
              <a:t>​. </a:t>
            </a:r>
            <a:endParaRPr lang="en-AU" sz="1200" b="0" dirty="0">
              <a:solidFill>
                <a:schemeClr val="accent3">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accent3">
                    <a:lumMod val="75000"/>
                  </a:schemeClr>
                </a:solidFill>
              </a:rPr>
              <a:t>Inclusive Classrooms offer a variety of courses ranging in length from short 3 hr online courses to 5 week and 8 weeks in duration. Blended Learning Courses are a mix of online learning modules/discussions/learning tasks and interactive (face to face or online sessions). These courses are also supported by a trained facilitator. New courses have been written and include Supporting Secondary Students with Learning Difficulties and Universal Design for Learning. We are also currently investigating a course for students with ADHD.  SSS with LD will be available in Term 4, 2025.</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22</a:t>
            </a:fld>
            <a:endParaRPr lang="en-AU"/>
          </a:p>
        </p:txBody>
      </p:sp>
    </p:spTree>
    <p:extLst>
      <p:ext uri="{BB962C8B-B14F-4D97-AF65-F5344CB8AC3E}">
        <p14:creationId xmlns:p14="http://schemas.microsoft.com/office/powerpoint/2010/main" val="120655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808080"/>
                </a:solidFill>
                <a:latin typeface="Arial"/>
                <a:ea typeface="Calibri"/>
                <a:cs typeface="Arial"/>
              </a:rPr>
              <a:t>I</a:t>
            </a:r>
            <a:r>
              <a:rPr lang="en-AU" sz="1800" b="0" dirty="0">
                <a:solidFill>
                  <a:srgbClr val="808080"/>
                </a:solidFill>
                <a:effectLst/>
                <a:latin typeface="Arial"/>
                <a:ea typeface="Calibri"/>
                <a:cs typeface="Arial"/>
              </a:rPr>
              <a:t> respectfully acknowledge the traditional custodians of Country throughout Victoria and give my respect to Elders past and present, and to any Aboriginal or Torres Strait Islander colleagues who are here with us today. </a:t>
            </a:r>
            <a:endParaRPr lang="en-AU" b="0" dirty="0">
              <a:latin typeface="Arial"/>
              <a:ea typeface="Calibri"/>
              <a:cs typeface="Arial"/>
            </a:endParaRPr>
          </a:p>
        </p:txBody>
      </p:sp>
      <p:sp>
        <p:nvSpPr>
          <p:cNvPr id="4" name="Slide Number Placeholder 3"/>
          <p:cNvSpPr>
            <a:spLocks noGrp="1"/>
          </p:cNvSpPr>
          <p:nvPr>
            <p:ph type="sldNum" sz="quarter" idx="5"/>
          </p:nvPr>
        </p:nvSpPr>
        <p:spPr/>
        <p:txBody>
          <a:bodyPr/>
          <a:lstStyle/>
          <a:p>
            <a:fld id="{5DF6D105-6122-45DA-BFBF-4EA291379DA1}" type="slidenum">
              <a:rPr lang="en-AU" smtClean="0"/>
              <a:t>2</a:t>
            </a:fld>
            <a:endParaRPr lang="en-AU"/>
          </a:p>
        </p:txBody>
      </p:sp>
    </p:spTree>
    <p:extLst>
      <p:ext uri="{BB962C8B-B14F-4D97-AF65-F5344CB8AC3E}">
        <p14:creationId xmlns:p14="http://schemas.microsoft.com/office/powerpoint/2010/main" val="273414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Discuss as per the slide:</a:t>
            </a:r>
          </a:p>
          <a:p>
            <a:endParaRPr lang="en-AU" b="1" dirty="0"/>
          </a:p>
          <a:p>
            <a:pPr marL="228600" indent="-228600">
              <a:buAutoNum type="arabicPeriod"/>
            </a:pPr>
            <a:r>
              <a:rPr lang="en-AU" b="0" dirty="0"/>
              <a:t>Programs are designed for eligible teachers and regional work forces with a fully funded post graduate study in inclusive education.</a:t>
            </a:r>
          </a:p>
          <a:p>
            <a:pPr marL="228600" indent="-228600">
              <a:buAutoNum type="arabicPeriod"/>
            </a:pPr>
            <a:r>
              <a:rPr lang="en-AU" b="0" dirty="0"/>
              <a:t>Made up of 8 evidence-based courses. Many universities to chose from, based on particular interest.</a:t>
            </a:r>
          </a:p>
          <a:p>
            <a:pPr marL="228600" indent="-228600">
              <a:buAutoNum type="arabicPeriod"/>
            </a:pPr>
            <a:r>
              <a:rPr lang="en-AU" b="0" dirty="0"/>
              <a:t>Strengthens teacher capability and confidence when supporting students.</a:t>
            </a:r>
          </a:p>
          <a:p>
            <a:pPr marL="228600" indent="-228600">
              <a:buAutoNum type="arabicPeriod"/>
            </a:pPr>
            <a:endParaRPr lang="en-AU" b="0" dirty="0"/>
          </a:p>
          <a:p>
            <a:pPr marL="0" indent="0">
              <a:buNone/>
            </a:pPr>
            <a:r>
              <a:rPr lang="en-AU" b="0" dirty="0"/>
              <a:t>Things to consider include:</a:t>
            </a:r>
          </a:p>
          <a:p>
            <a:pPr marL="0" indent="0">
              <a:buNone/>
            </a:pPr>
            <a:endParaRPr lang="en-AU" b="0" dirty="0"/>
          </a:p>
          <a:p>
            <a:pPr marL="228600" indent="-228600">
              <a:buAutoNum type="arabicPeriod"/>
            </a:pPr>
            <a:r>
              <a:rPr lang="en-AU" b="0" dirty="0"/>
              <a:t>Have you identified any gaps in your staff’s skills and practice?</a:t>
            </a:r>
          </a:p>
          <a:p>
            <a:pPr marL="228600" indent="-228600">
              <a:buAutoNum type="arabicPeriod"/>
            </a:pPr>
            <a:r>
              <a:rPr lang="en-AU" b="0" dirty="0"/>
              <a:t>What are your current school goals around inclusive education?</a:t>
            </a:r>
          </a:p>
          <a:p>
            <a:pPr marL="228600" indent="-228600">
              <a:buAutoNum type="arabicPeriod"/>
            </a:pPr>
            <a:r>
              <a:rPr lang="en-AU" b="0" dirty="0"/>
              <a:t>Do your DI roles align with the courses available?</a:t>
            </a:r>
          </a:p>
          <a:p>
            <a:pPr marL="228600" indent="-228600">
              <a:buAutoNum type="arabicPeriod"/>
            </a:pPr>
            <a:r>
              <a:rPr lang="en-AU" b="0" dirty="0"/>
              <a:t>Visit the websites to find out more.</a:t>
            </a:r>
          </a:p>
          <a:p>
            <a:pPr marL="228600" indent="-228600">
              <a:buAutoNum type="arabicPeriod"/>
            </a:pPr>
            <a:r>
              <a:rPr lang="en-AU" b="0" dirty="0"/>
              <a:t>Apply by the set dates.</a:t>
            </a:r>
          </a:p>
          <a:p>
            <a:pPr marL="228600" indent="-228600">
              <a:buAutoNum type="arabicPeriod"/>
            </a:pPr>
            <a:r>
              <a:rPr lang="en-AU" b="0" dirty="0"/>
              <a:t>ARC-on demand videos – course information available</a:t>
            </a:r>
          </a:p>
          <a:p>
            <a:pPr marL="228600" indent="-228600">
              <a:buAutoNum type="arabicPeriod"/>
            </a:pPr>
            <a:r>
              <a:rPr lang="en-AU" b="0" dirty="0"/>
              <a:t>Impact videos – also attached.</a:t>
            </a:r>
          </a:p>
          <a:p>
            <a:pPr marL="228600" indent="-228600">
              <a:buAutoNum type="arabicPeriod"/>
            </a:pPr>
            <a:endParaRPr lang="en-AU" b="0" dirty="0"/>
          </a:p>
        </p:txBody>
      </p:sp>
    </p:spTree>
    <p:extLst>
      <p:ext uri="{BB962C8B-B14F-4D97-AF65-F5344CB8AC3E}">
        <p14:creationId xmlns:p14="http://schemas.microsoft.com/office/powerpoint/2010/main" val="2253425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AAC</a:t>
            </a:r>
          </a:p>
          <a:p>
            <a:r>
              <a:rPr lang="en-AU" dirty="0"/>
              <a:t>Hearing loop system or Roger sound fields</a:t>
            </a:r>
          </a:p>
          <a:p>
            <a:r>
              <a:rPr lang="en-AU" dirty="0"/>
              <a:t>Talk to text programs</a:t>
            </a:r>
          </a:p>
          <a:p>
            <a:r>
              <a:rPr lang="en-AU" dirty="0"/>
              <a:t>Use of sensory tools to support regulation and engagement.</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24</a:t>
            </a:fld>
            <a:endParaRPr lang="en-AU"/>
          </a:p>
        </p:txBody>
      </p:sp>
    </p:spTree>
    <p:extLst>
      <p:ext uri="{BB962C8B-B14F-4D97-AF65-F5344CB8AC3E}">
        <p14:creationId xmlns:p14="http://schemas.microsoft.com/office/powerpoint/2010/main" val="3981951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Multiple means of representation</a:t>
            </a:r>
          </a:p>
        </p:txBody>
      </p:sp>
      <p:sp>
        <p:nvSpPr>
          <p:cNvPr id="4" name="Slide Number Placeholder 3"/>
          <p:cNvSpPr>
            <a:spLocks noGrp="1"/>
          </p:cNvSpPr>
          <p:nvPr>
            <p:ph type="sldNum" sz="quarter" idx="5"/>
          </p:nvPr>
        </p:nvSpPr>
        <p:spPr/>
        <p:txBody>
          <a:bodyPr/>
          <a:lstStyle/>
          <a:p>
            <a:fld id="{799E2382-07A1-445C-9C87-AFEA4FB60947}" type="slidenum">
              <a:rPr lang="en-AU" smtClean="0"/>
              <a:t>25</a:t>
            </a:fld>
            <a:endParaRPr lang="en-AU"/>
          </a:p>
        </p:txBody>
      </p:sp>
    </p:spTree>
    <p:extLst>
      <p:ext uri="{BB962C8B-B14F-4D97-AF65-F5344CB8AC3E}">
        <p14:creationId xmlns:p14="http://schemas.microsoft.com/office/powerpoint/2010/main" val="4284410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student what works for them. </a:t>
            </a:r>
          </a:p>
        </p:txBody>
      </p:sp>
      <p:sp>
        <p:nvSpPr>
          <p:cNvPr id="4" name="Slide Number Placeholder 3"/>
          <p:cNvSpPr>
            <a:spLocks noGrp="1"/>
          </p:cNvSpPr>
          <p:nvPr>
            <p:ph type="sldNum" sz="quarter" idx="5"/>
          </p:nvPr>
        </p:nvSpPr>
        <p:spPr/>
        <p:txBody>
          <a:bodyPr/>
          <a:lstStyle/>
          <a:p>
            <a:fld id="{799E2382-07A1-445C-9C87-AFEA4FB60947}" type="slidenum">
              <a:rPr lang="en-AU" smtClean="0"/>
              <a:t>26</a:t>
            </a:fld>
            <a:endParaRPr lang="en-AU"/>
          </a:p>
        </p:txBody>
      </p:sp>
    </p:spTree>
    <p:extLst>
      <p:ext uri="{BB962C8B-B14F-4D97-AF65-F5344CB8AC3E}">
        <p14:creationId xmlns:p14="http://schemas.microsoft.com/office/powerpoint/2010/main" val="420089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0" i="0" u="none" strike="noStrike" kern="1200" dirty="0">
                <a:solidFill>
                  <a:schemeClr val="tx1"/>
                </a:solidFill>
                <a:effectLst/>
                <a:latin typeface="+mn-lt"/>
                <a:ea typeface="+mn-ea"/>
                <a:cs typeface="+mn-cs"/>
              </a:rPr>
              <a:t>All of these workforces that you can see on the slide can be consulted for Specialist Involvement. Allied Health practitioners have extensive expertise that may be sought from schools to recommend what the child or young person requires to achieve success in the school environment. </a:t>
            </a:r>
            <a:r>
              <a:rPr lang="en-AU" sz="1200" b="0" i="0" kern="1200" dirty="0">
                <a:solidFill>
                  <a:schemeClr val="tx1"/>
                </a:solidFill>
                <a:effectLst/>
                <a:latin typeface="+mn-lt"/>
                <a:ea typeface="+mn-ea"/>
                <a:cs typeface="+mn-cs"/>
              </a:rPr>
              <a:t>​</a:t>
            </a:r>
          </a:p>
          <a:p>
            <a:pPr rtl="0" fontAlgn="base"/>
            <a:r>
              <a:rPr lang="en-AU" sz="1200" b="0" i="0" u="none" strike="noStrike" kern="1200" dirty="0">
                <a:solidFill>
                  <a:schemeClr val="tx1"/>
                </a:solidFill>
                <a:effectLst/>
                <a:latin typeface="+mn-lt"/>
                <a:ea typeface="+mn-ea"/>
                <a:cs typeface="+mn-cs"/>
              </a:rPr>
              <a:t>A range of specialists may be consulted by schools- depending on the individual needs of the student- to provide expert guidance and recommendations.</a:t>
            </a:r>
            <a:r>
              <a:rPr lang="en-US" sz="1200" b="0" i="0" kern="1200" dirty="0">
                <a:solidFill>
                  <a:schemeClr val="tx1"/>
                </a:solidFill>
                <a:effectLst/>
                <a:latin typeface="+mn-lt"/>
                <a:ea typeface="+mn-ea"/>
                <a:cs typeface="+mn-cs"/>
              </a:rPr>
              <a:t>​</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28</a:t>
            </a:fld>
            <a:endParaRPr lang="en-AU"/>
          </a:p>
        </p:txBody>
      </p:sp>
    </p:spTree>
    <p:extLst>
      <p:ext uri="{BB962C8B-B14F-4D97-AF65-F5344CB8AC3E}">
        <p14:creationId xmlns:p14="http://schemas.microsoft.com/office/powerpoint/2010/main" val="408694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summary, Involvement of Specialists in Disability Inclusion can include:</a:t>
            </a:r>
          </a:p>
          <a:p>
            <a:endParaRPr lang="en-US">
              <a:ea typeface="Calibri"/>
              <a:cs typeface="Calibri"/>
            </a:endParaRPr>
          </a:p>
          <a:p>
            <a:pPr marL="285750" marR="0" lvl="0" indent="-285750" algn="l" defTabSz="914400" rtl="0" eaLnBrk="1" fontAlgn="auto" latinLnBrk="0" hangingPunct="1">
              <a:lnSpc>
                <a:spcPct val="150000"/>
              </a:lnSpc>
              <a:spcBef>
                <a:spcPts val="0"/>
              </a:spcBef>
              <a:spcAft>
                <a:spcPts val="0"/>
              </a:spcAft>
              <a:buClrTx/>
              <a:buSzTx/>
              <a:buFont typeface="Arial,Sans-Serif"/>
              <a:buChar char="•"/>
              <a:tabLst/>
              <a:defRPr/>
            </a:pPr>
            <a:r>
              <a:rPr lang="en-AU"/>
              <a:t>Contributing to discussions about activities within a Disability Inclusion Profile where those activities align with their area of expertise. </a:t>
            </a:r>
            <a:endParaRPr lang="en-US"/>
          </a:p>
          <a:p>
            <a:pPr marL="285750" indent="-285750">
              <a:lnSpc>
                <a:spcPct val="150000"/>
              </a:lnSpc>
              <a:buFont typeface="Arial,Sans-Serif"/>
              <a:buChar char="•"/>
            </a:pPr>
            <a:r>
              <a:rPr lang="en-US"/>
              <a:t>Making recommendations that can be adapted to the school environment and be implemented in the classroom. Key considerations are – what does the child or young person need to achieve success in the classroom and the school environment on the same basis of their peers? It's also important that there is discussion of these recommendations </a:t>
            </a:r>
            <a:r>
              <a:rPr lang="en-US" err="1"/>
              <a:t>ie</a:t>
            </a:r>
            <a:r>
              <a:rPr lang="en-US"/>
              <a:t>, strategies, adjustments </a:t>
            </a:r>
            <a:r>
              <a:rPr lang="en-US" err="1"/>
              <a:t>etc</a:t>
            </a:r>
            <a:r>
              <a:rPr lang="en-US"/>
              <a:t> with the team around the learner </a:t>
            </a:r>
            <a:r>
              <a:rPr lang="en-US" err="1"/>
              <a:t>ie</a:t>
            </a:r>
            <a:r>
              <a:rPr lang="en-US"/>
              <a:t> teachers, coordinators </a:t>
            </a:r>
            <a:r>
              <a:rPr lang="en-US" err="1"/>
              <a:t>etc</a:t>
            </a:r>
            <a:endParaRPr lang="en-US" err="1">
              <a:ea typeface="Calibri"/>
              <a:cs typeface="Calibri"/>
            </a:endParaRPr>
          </a:p>
          <a:p>
            <a:pPr marL="285750" indent="-285750">
              <a:lnSpc>
                <a:spcPct val="150000"/>
              </a:lnSpc>
              <a:buFont typeface="Arial,Sans-Serif"/>
              <a:buChar char="•"/>
            </a:pPr>
            <a:r>
              <a:rPr lang="en-US">
                <a:ea typeface="Calibri"/>
                <a:cs typeface="Calibri"/>
              </a:rPr>
              <a:t>Specialists would also be involved by-</a:t>
            </a:r>
            <a:endParaRPr lang="en-US"/>
          </a:p>
          <a:p>
            <a:pPr marL="285750" indent="-285750">
              <a:lnSpc>
                <a:spcPct val="150000"/>
              </a:lnSpc>
              <a:buFont typeface="Arial,Sans-Serif"/>
              <a:buChar char="•"/>
            </a:pPr>
            <a:r>
              <a:rPr lang="en-US"/>
              <a:t>Writing Reports/recommendations using strength-based language.</a:t>
            </a:r>
            <a:endParaRPr lang="en-US">
              <a:ea typeface="Calibri"/>
              <a:cs typeface="Calibri"/>
            </a:endParaRPr>
          </a:p>
          <a:p>
            <a:pPr marL="285750" indent="-285750">
              <a:lnSpc>
                <a:spcPct val="150000"/>
              </a:lnSpc>
              <a:buFont typeface="Arial,Sans-Serif"/>
              <a:buChar char="•"/>
            </a:pPr>
            <a:r>
              <a:rPr lang="en-US"/>
              <a:t>Making recommendations that are easily understood and can be referenced in school-based documents.</a:t>
            </a:r>
          </a:p>
          <a:p>
            <a:pPr marL="285750" indent="-285750">
              <a:lnSpc>
                <a:spcPct val="150000"/>
              </a:lnSpc>
              <a:buFont typeface="Arial,Sans-Serif"/>
              <a:buChar char="•"/>
            </a:pPr>
            <a:endParaRPr lang="en-US">
              <a:ea typeface="Calibri"/>
              <a:cs typeface="Calibri"/>
            </a:endParaRPr>
          </a:p>
          <a:p>
            <a:pPr marL="285750" indent="-285750">
              <a:lnSpc>
                <a:spcPct val="150000"/>
              </a:lnSpc>
              <a:buFont typeface="Arial,Sans-Serif"/>
              <a:buChar char="•"/>
            </a:pPr>
            <a:r>
              <a:rPr lang="en-US">
                <a:ea typeface="Calibri"/>
                <a:cs typeface="Calibri"/>
              </a:rPr>
              <a:t>When writing safety plans be sure that you are sending these </a:t>
            </a:r>
            <a:r>
              <a:rPr lang="en-US" err="1">
                <a:ea typeface="Calibri"/>
                <a:cs typeface="Calibri"/>
              </a:rPr>
              <a:t>theough</a:t>
            </a:r>
            <a:r>
              <a:rPr lang="en-US">
                <a:ea typeface="Calibri"/>
                <a:cs typeface="Calibri"/>
              </a:rPr>
              <a:t> to someone in Leadership and not school email addresses- </a:t>
            </a:r>
          </a:p>
          <a:p>
            <a:pPr marL="285750" indent="-285750">
              <a:lnSpc>
                <a:spcPct val="150000"/>
              </a:lnSpc>
              <a:buFont typeface="Arial,Sans-Serif"/>
              <a:buChar char="•"/>
            </a:pPr>
            <a:endParaRPr lang="en-US">
              <a:ea typeface="Calibri"/>
              <a:cs typeface="Calibri"/>
            </a:endParaRPr>
          </a:p>
          <a:p>
            <a:pPr marL="285750" indent="-285750">
              <a:lnSpc>
                <a:spcPct val="150000"/>
              </a:lnSpc>
              <a:buFont typeface="Arial,Sans-Serif"/>
              <a:buChar char="•"/>
            </a:pPr>
            <a:r>
              <a:rPr lang="en-US">
                <a:ea typeface="Calibri"/>
                <a:cs typeface="Calibri"/>
              </a:rPr>
              <a:t>Add notes about who safety plans should be sent to in a school</a:t>
            </a:r>
          </a:p>
          <a:p>
            <a:pPr marL="285750" indent="-285750">
              <a:lnSpc>
                <a:spcPct val="150000"/>
              </a:lnSpc>
              <a:buFont typeface="Arial,Sans-Serif"/>
              <a:buChar char="•"/>
            </a:pPr>
            <a:r>
              <a:rPr lang="en-US">
                <a:ea typeface="Calibri"/>
                <a:cs typeface="Calibri"/>
              </a:rPr>
              <a:t>Examples of Strength based goals</a:t>
            </a:r>
          </a:p>
          <a:p>
            <a:pPr marL="285750" indent="-285750">
              <a:lnSpc>
                <a:spcPct val="150000"/>
              </a:lnSpc>
              <a:buFont typeface="Arial,Sans-Serif"/>
              <a:buChar char="•"/>
            </a:pPr>
            <a:r>
              <a:rPr lang="en-US">
                <a:ea typeface="Calibri"/>
                <a:cs typeface="Calibri"/>
              </a:rPr>
              <a:t>Annotated ROSI- provide hand and link</a:t>
            </a:r>
          </a:p>
        </p:txBody>
      </p:sp>
      <p:sp>
        <p:nvSpPr>
          <p:cNvPr id="4" name="Slide Number Placeholder 3"/>
          <p:cNvSpPr>
            <a:spLocks noGrp="1"/>
          </p:cNvSpPr>
          <p:nvPr>
            <p:ph type="sldNum" sz="quarter" idx="5"/>
          </p:nvPr>
        </p:nvSpPr>
        <p:spPr/>
        <p:txBody>
          <a:bodyPr/>
          <a:lstStyle/>
          <a:p>
            <a:fld id="{FB569C22-93B3-43EC-A5F0-A00590E98C14}" type="slidenum">
              <a:rPr lang="en-US"/>
              <a:t>29</a:t>
            </a:fld>
            <a:endParaRPr lang="en-US"/>
          </a:p>
        </p:txBody>
      </p:sp>
    </p:spTree>
    <p:extLst>
      <p:ext uri="{BB962C8B-B14F-4D97-AF65-F5344CB8AC3E}">
        <p14:creationId xmlns:p14="http://schemas.microsoft.com/office/powerpoint/2010/main" val="3029953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t>Specialist can play an important role in student support group meetings. Schools can be very busy places and often they may forget to invite specialists to SSG/s.  You can request to attend if parents and carers feel that it may be appropriate. This is a great way to ensure that your recommendations, as the experts, are incorporated as much as possible into classroom and schools practices. </a:t>
            </a:r>
            <a:endParaRPr lang="en-US"/>
          </a:p>
          <a:p>
            <a:r>
              <a:rPr lang="en-AU" i="1"/>
              <a:t> </a:t>
            </a:r>
            <a:endParaRPr lang="en-AU"/>
          </a:p>
          <a:p>
            <a:r>
              <a:rPr lang="en-AU" i="1">
                <a:latin typeface="+mn-lt"/>
              </a:rPr>
              <a:t>A specialist can be involved by</a:t>
            </a:r>
            <a:endParaRPr lang="en-AU"/>
          </a:p>
          <a:p>
            <a:r>
              <a:rPr lang="en-AU" b="0">
                <a:solidFill>
                  <a:srgbClr val="2F5597"/>
                </a:solidFill>
                <a:latin typeface="+mn-lt"/>
              </a:rPr>
              <a:t>Supporting</a:t>
            </a:r>
            <a:r>
              <a:rPr lang="en-AU" sz="1200" b="0">
                <a:solidFill>
                  <a:schemeClr val="accent1">
                    <a:lumMod val="75000"/>
                  </a:schemeClr>
                </a:solidFill>
                <a:latin typeface="+mn-lt"/>
              </a:rPr>
              <a:t> planning</a:t>
            </a:r>
            <a:endParaRPr lang="en-AU" sz="1200" b="0">
              <a:solidFill>
                <a:schemeClr val="accent1">
                  <a:lumMod val="75000"/>
                </a:schemeClr>
              </a:solidFill>
              <a:latin typeface="+mn-lt"/>
              <a:cs typeface="Calibri"/>
            </a:endParaRPr>
          </a:p>
          <a:p>
            <a:r>
              <a:rPr lang="en-AU" sz="1200" b="0">
                <a:solidFill>
                  <a:schemeClr val="accent1">
                    <a:lumMod val="75000"/>
                  </a:schemeClr>
                </a:solidFill>
                <a:latin typeface="+mn-lt"/>
              </a:rPr>
              <a:t>Problem solving and providing advice/support (including providing direction about where to find solutions)</a:t>
            </a:r>
            <a:r>
              <a:rPr lang="en-AU" b="0">
                <a:solidFill>
                  <a:schemeClr val="accent1">
                    <a:lumMod val="75000"/>
                  </a:schemeClr>
                </a:solidFill>
                <a:latin typeface="+mn-lt"/>
              </a:rPr>
              <a:t> </a:t>
            </a:r>
            <a:endParaRPr lang="en-AU" b="0">
              <a:solidFill>
                <a:schemeClr val="accent1">
                  <a:lumMod val="75000"/>
                </a:schemeClr>
              </a:solidFill>
              <a:latin typeface="+mn-lt"/>
              <a:ea typeface="Calibri"/>
              <a:cs typeface="Calibri"/>
            </a:endParaRPr>
          </a:p>
          <a:p>
            <a:r>
              <a:rPr lang="en-AU" sz="1200" b="0">
                <a:solidFill>
                  <a:schemeClr val="accent1">
                    <a:lumMod val="75000"/>
                  </a:schemeClr>
                </a:solidFill>
                <a:latin typeface="+mn-lt"/>
              </a:rPr>
              <a:t>Direct intervention (if based on a capability building strategy)</a:t>
            </a:r>
            <a:endParaRPr lang="en-AU" sz="1200" b="0">
              <a:solidFill>
                <a:schemeClr val="accent1">
                  <a:lumMod val="75000"/>
                </a:schemeClr>
              </a:solidFill>
              <a:latin typeface="+mn-lt"/>
              <a:cs typeface="Calibri"/>
            </a:endParaRPr>
          </a:p>
          <a:p>
            <a:r>
              <a:rPr lang="en-AU" sz="1200" b="0">
                <a:solidFill>
                  <a:schemeClr val="accent1">
                    <a:lumMod val="75000"/>
                  </a:schemeClr>
                </a:solidFill>
                <a:latin typeface="+mn-lt"/>
              </a:rPr>
              <a:t>Assessment (where appropriate</a:t>
            </a:r>
            <a:r>
              <a:rPr lang="en-AU">
                <a:solidFill>
                  <a:schemeClr val="accent1">
                    <a:lumMod val="75000"/>
                  </a:schemeClr>
                </a:solidFill>
              </a:rPr>
              <a:t>)- doesn't mean a formalised assessment- can be through observations or with discussions with the teacher</a:t>
            </a:r>
            <a:endParaRPr lang="en-AU" sz="1200" b="0">
              <a:solidFill>
                <a:schemeClr val="accent1">
                  <a:lumMod val="75000"/>
                </a:schemeClr>
              </a:solidFill>
              <a:latin typeface="+mn-lt"/>
              <a:cs typeface="Calibri"/>
            </a:endParaRPr>
          </a:p>
          <a:p>
            <a:endParaRPr lang="en-AU">
              <a:latin typeface="+mn-lt"/>
            </a:endParaRPr>
          </a:p>
          <a:p>
            <a:r>
              <a:rPr lang="en-AU">
                <a:latin typeface="+mn-lt"/>
              </a:rPr>
              <a:t>The DI profile encourages health, wellbeing and inclusion workforces who are supporting students</a:t>
            </a:r>
            <a:r>
              <a:rPr lang="en-AU"/>
              <a:t>,</a:t>
            </a:r>
            <a:r>
              <a:rPr lang="en-AU">
                <a:latin typeface="+mn-lt"/>
              </a:rPr>
              <a:t> to</a:t>
            </a:r>
            <a:endParaRPr lang="en-AU">
              <a:ea typeface="Calibri"/>
              <a:cs typeface="Calibri"/>
            </a:endParaRPr>
          </a:p>
          <a:p>
            <a:pPr marL="285750" indent="-285750">
              <a:buFont typeface="Arial"/>
              <a:buChar char="•"/>
            </a:pPr>
            <a:r>
              <a:rPr lang="en-AU">
                <a:latin typeface="+mn-lt"/>
              </a:rPr>
              <a:t>work collaboratively, </a:t>
            </a:r>
            <a:endParaRPr lang="en-AU">
              <a:ea typeface="Calibri" panose="020F0502020204030204"/>
              <a:cs typeface="Calibri" panose="020F0502020204030204"/>
            </a:endParaRPr>
          </a:p>
          <a:p>
            <a:pPr marL="285750" indent="-285750">
              <a:buFont typeface="Arial"/>
              <a:buChar char="•"/>
            </a:pPr>
            <a:r>
              <a:rPr lang="en-AU">
                <a:latin typeface="+mn-lt"/>
              </a:rPr>
              <a:t>draw on existing specialist skills and </a:t>
            </a:r>
            <a:endParaRPr lang="en-AU">
              <a:ea typeface="Calibri" panose="020F0502020204030204"/>
              <a:cs typeface="Calibri" panose="020F0502020204030204"/>
            </a:endParaRPr>
          </a:p>
          <a:p>
            <a:pPr marL="285750" indent="-285750">
              <a:buFont typeface="Arial"/>
              <a:buChar char="•"/>
            </a:pPr>
            <a:r>
              <a:rPr lang="en-AU"/>
              <a:t>support</a:t>
            </a:r>
            <a:r>
              <a:rPr lang="en-AU">
                <a:latin typeface="+mn-lt"/>
              </a:rPr>
              <a:t> schools to implement adjustments. </a:t>
            </a:r>
            <a:endParaRPr lang="en-AU">
              <a:latin typeface="+mn-lt"/>
              <a:ea typeface="Calibri"/>
              <a:cs typeface="Calibri"/>
            </a:endParaRPr>
          </a:p>
        </p:txBody>
      </p:sp>
      <p:sp>
        <p:nvSpPr>
          <p:cNvPr id="4" name="Slide Number Placeholder 3"/>
          <p:cNvSpPr>
            <a:spLocks noGrp="1"/>
          </p:cNvSpPr>
          <p:nvPr>
            <p:ph type="sldNum" sz="quarter" idx="5"/>
          </p:nvPr>
        </p:nvSpPr>
        <p:spPr/>
        <p:txBody>
          <a:bodyPr/>
          <a:lstStyle/>
          <a:p>
            <a:fld id="{7143C559-EC20-442B-8ADE-BC86AF697224}" type="slidenum">
              <a:rPr lang="en-AU" smtClean="0"/>
              <a:t>30</a:t>
            </a:fld>
            <a:endParaRPr lang="en-AU"/>
          </a:p>
        </p:txBody>
      </p:sp>
    </p:spTree>
    <p:extLst>
      <p:ext uri="{BB962C8B-B14F-4D97-AF65-F5344CB8AC3E}">
        <p14:creationId xmlns:p14="http://schemas.microsoft.com/office/powerpoint/2010/main" val="829496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past, many schools adopted a model of integration in which students with disability were frequently supported by a 1:1 education support (ES) staff member. While well-intentioned, this approach often resulted in students with the greatest learning needs being supported by the least qualified person in the classroom.</a:t>
            </a:r>
          </a:p>
          <a:p>
            <a:r>
              <a:rPr lang="en-AU" dirty="0"/>
              <a:t>Research has consistently shown that this model is not the most effective way to support students with disability. In fact, studies indicate that students who received the highest levels of support from ES staff often made </a:t>
            </a:r>
            <a:r>
              <a:rPr lang="en-AU" i="1" dirty="0"/>
              <a:t>less</a:t>
            </a:r>
            <a:r>
              <a:rPr lang="en-AU" dirty="0"/>
              <a:t> progress than their peers with similar needs who received little or no ES support.</a:t>
            </a:r>
          </a:p>
          <a:p>
            <a:r>
              <a:rPr lang="en-AU" dirty="0"/>
              <a:t>This reliance on near-constant ES support can unintentionally reduce access to quality teaching and limit opportunities for peer interaction. Instead of focusing on developing deep understanding, the support from ES, frequently centres on task completion. Furthermore, there is a growing tendency for ES staff to assume instructional roles without sufficient direction, training, or pedagogical expertise—placing those with the least preparation in positions of greatest responsibility for students with the most complex needs.</a:t>
            </a:r>
          </a:p>
          <a:p>
            <a:r>
              <a:rPr lang="en-AU" dirty="0"/>
              <a:t>Across schools we are now looking at using education support staff more effectively to support student engagement and learning. </a:t>
            </a:r>
          </a:p>
          <a:p>
            <a:r>
              <a:rPr lang="en-AU" dirty="0"/>
              <a:t>Many parents often feel that their child should have access to a one to one staff member at all times. This is not best practice. For that reason, I want to share the evidence of the effective use of ES with you.</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31</a:t>
            </a:fld>
            <a:endParaRPr lang="en-AU"/>
          </a:p>
        </p:txBody>
      </p:sp>
    </p:spTree>
    <p:extLst>
      <p:ext uri="{BB962C8B-B14F-4D97-AF65-F5344CB8AC3E}">
        <p14:creationId xmlns:p14="http://schemas.microsoft.com/office/powerpoint/2010/main" val="37492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069CB-3EBA-51F9-D1CB-0EB2193FE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E5638-BFF7-74CF-FBB0-FBD184352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6B9A3-3D91-9103-13A4-261180D176E0}"/>
              </a:ext>
            </a:extLst>
          </p:cNvPr>
          <p:cNvSpPr>
            <a:spLocks noGrp="1"/>
          </p:cNvSpPr>
          <p:nvPr>
            <p:ph type="body" idx="1"/>
          </p:nvPr>
        </p:nvSpPr>
        <p:spPr/>
        <p:txBody>
          <a:bodyPr/>
          <a:lstStyle/>
          <a:p>
            <a:r>
              <a:rPr lang="en-AU" dirty="0">
                <a:solidFill>
                  <a:srgbClr val="37474F"/>
                </a:solidFill>
              </a:rPr>
              <a:t>These recommendations come from the </a:t>
            </a:r>
            <a:r>
              <a:rPr lang="en-AU" b="1" dirty="0">
                <a:solidFill>
                  <a:srgbClr val="37474F"/>
                </a:solidFill>
              </a:rPr>
              <a:t>Education Endowment Foundation (EEF)</a:t>
            </a:r>
            <a:r>
              <a:rPr lang="en-AU" dirty="0">
                <a:solidFill>
                  <a:srgbClr val="37474F"/>
                </a:solidFill>
              </a:rPr>
              <a:t>, a UK-based study on the impact of </a:t>
            </a:r>
            <a:r>
              <a:rPr lang="en-AU" b="1" dirty="0">
                <a:solidFill>
                  <a:srgbClr val="37474F"/>
                </a:solidFill>
              </a:rPr>
              <a:t>teaching assistants</a:t>
            </a:r>
            <a:r>
              <a:rPr lang="en-AU" dirty="0">
                <a:solidFill>
                  <a:srgbClr val="37474F"/>
                </a:solidFill>
              </a:rPr>
              <a:t>.</a:t>
            </a:r>
            <a:endParaRPr lang="en-US" dirty="0">
              <a:ea typeface="Calibri" panose="020F0502020204030204"/>
              <a:cs typeface="Calibri" panose="020F0502020204030204"/>
            </a:endParaRPr>
          </a:p>
          <a:p>
            <a:pPr marL="171450" indent="-171450">
              <a:buFont typeface="Arial"/>
              <a:buChar char="•"/>
            </a:pPr>
            <a:r>
              <a:rPr lang="en-AU" dirty="0">
                <a:solidFill>
                  <a:srgbClr val="37474F"/>
                </a:solidFill>
              </a:rPr>
              <a:t>In the UK study, the term used is </a:t>
            </a:r>
            <a:r>
              <a:rPr lang="en-AU" i="1" dirty="0">
                <a:solidFill>
                  <a:srgbClr val="37474F"/>
                </a:solidFill>
              </a:rPr>
              <a:t>teaching assistant</a:t>
            </a:r>
            <a:r>
              <a:rPr lang="en-AU" dirty="0">
                <a:solidFill>
                  <a:srgbClr val="37474F"/>
                </a:solidFill>
              </a:rPr>
              <a:t>, but for the purpose of this professional learning, we will use </a:t>
            </a:r>
            <a:r>
              <a:rPr lang="en-AU" b="1" dirty="0">
                <a:solidFill>
                  <a:srgbClr val="37474F"/>
                </a:solidFill>
              </a:rPr>
              <a:t>Education Support Staff (ES)</a:t>
            </a:r>
            <a:r>
              <a:rPr lang="en-AU" dirty="0">
                <a:solidFill>
                  <a:srgbClr val="37474F"/>
                </a:solidFill>
              </a:rPr>
              <a:t>.</a:t>
            </a:r>
            <a:endParaRPr lang="en-AU" dirty="0"/>
          </a:p>
          <a:p>
            <a:pPr>
              <a:buFont typeface="Arial"/>
              <a:buChar char="•"/>
            </a:pPr>
            <a:endParaRPr lang="en-AU" b="1" dirty="0">
              <a:solidFill>
                <a:srgbClr val="37474F"/>
              </a:solidFill>
            </a:endParaRPr>
          </a:p>
          <a:p>
            <a:r>
              <a:rPr lang="en-AU" b="1" dirty="0">
                <a:solidFill>
                  <a:srgbClr val="37474F"/>
                </a:solidFill>
              </a:rPr>
              <a:t>Recommendation 1: Deploy ES in ways that enable all pupils to access high-quality teaching.</a:t>
            </a:r>
            <a:endParaRPr lang="en-AU" dirty="0">
              <a:solidFill>
                <a:srgbClr val="37474F"/>
              </a:solidFill>
              <a:ea typeface="Calibri"/>
              <a:cs typeface="Calibri"/>
            </a:endParaRPr>
          </a:p>
          <a:p>
            <a:pPr>
              <a:buFont typeface="Arial"/>
              <a:buChar char="•"/>
            </a:pPr>
            <a:r>
              <a:rPr lang="en-AU" dirty="0">
                <a:solidFill>
                  <a:srgbClr val="37474F"/>
                </a:solidFill>
              </a:rPr>
              <a:t>The study found that ES are most effective when they </a:t>
            </a:r>
            <a:r>
              <a:rPr lang="en-AU" i="1" dirty="0">
                <a:solidFill>
                  <a:srgbClr val="37474F"/>
                </a:solidFill>
              </a:rPr>
              <a:t>supplement</a:t>
            </a:r>
            <a:r>
              <a:rPr lang="en-AU" dirty="0">
                <a:solidFill>
                  <a:srgbClr val="37474F"/>
                </a:solidFill>
              </a:rPr>
              <a:t> the teacher’s instruction rather than replace it, particularly for pupils who struggle the most.</a:t>
            </a:r>
            <a:endParaRPr lang="en-AU" dirty="0"/>
          </a:p>
          <a:p>
            <a:endParaRPr lang="en-AU" dirty="0">
              <a:solidFill>
                <a:srgbClr val="37474F"/>
              </a:solidFill>
              <a:ea typeface="Calibri"/>
              <a:cs typeface="Calibri"/>
            </a:endParaRPr>
          </a:p>
          <a:p>
            <a:r>
              <a:rPr lang="en-AU" b="1" dirty="0">
                <a:solidFill>
                  <a:srgbClr val="37474F"/>
                </a:solidFill>
              </a:rPr>
              <a:t>So, what might this look like in the classroom? For example:</a:t>
            </a:r>
            <a:endParaRPr lang="en-AU" b="1" dirty="0">
              <a:solidFill>
                <a:srgbClr val="37474F"/>
              </a:solidFill>
              <a:ea typeface="Calibri" panose="020F0502020204030204"/>
              <a:cs typeface="Calibri" panose="020F0502020204030204"/>
            </a:endParaRPr>
          </a:p>
          <a:p>
            <a:pPr marL="171450" indent="-171450">
              <a:buFont typeface="Arial"/>
              <a:buChar char="•"/>
            </a:pPr>
            <a:r>
              <a:rPr lang="en-AU" dirty="0">
                <a:solidFill>
                  <a:srgbClr val="37474F"/>
                </a:solidFill>
              </a:rPr>
              <a:t>ES staff may circulate the classroom to identify students who need extra help with a specific learning goal. They can then flag these students to the teacher or provide support through effective scaffolding.</a:t>
            </a:r>
            <a:endParaRPr lang="en-AU" dirty="0"/>
          </a:p>
          <a:p>
            <a:pPr marL="171450" indent="-171450">
              <a:buFont typeface="Arial"/>
              <a:buChar char="•"/>
            </a:pPr>
            <a:r>
              <a:rPr lang="en-AU" dirty="0">
                <a:solidFill>
                  <a:srgbClr val="37474F"/>
                </a:solidFill>
              </a:rPr>
              <a:t>They might also supervise activities like peer reading fluency practice, or other tasks where students learn from each other.</a:t>
            </a:r>
            <a:endParaRPr lang="en-AU" dirty="0"/>
          </a:p>
          <a:p>
            <a:pPr marL="171450" indent="-171450">
              <a:buFont typeface="Arial"/>
              <a:buChar char="•"/>
            </a:pPr>
            <a:endParaRPr lang="en-AU" dirty="0">
              <a:solidFill>
                <a:srgbClr val="37474F"/>
              </a:solidFill>
            </a:endParaRPr>
          </a:p>
          <a:p>
            <a:r>
              <a:rPr lang="en-AU" b="1" dirty="0">
                <a:solidFill>
                  <a:srgbClr val="37474F"/>
                </a:solidFill>
              </a:rPr>
              <a:t>It’s important to note that the responsibility for planning lessons and setting appropriate tasks always rests with the teacher, not the ES staff.</a:t>
            </a:r>
            <a:endParaRPr lang="en-AU" b="1" dirty="0">
              <a:ea typeface="Calibri"/>
              <a:cs typeface="Calibri"/>
            </a:endParaRPr>
          </a:p>
          <a:p>
            <a:r>
              <a:rPr lang="en-AU" b="1" dirty="0">
                <a:solidFill>
                  <a:srgbClr val="37474F"/>
                </a:solidFill>
              </a:rPr>
              <a:t>Providing opportunities for teachers and ES staff to meet regularly is essential. These meetings allow for planning, preparation, sharing feedback, and discussing students’ learning and progress. </a:t>
            </a:r>
            <a:endParaRPr lang="en-AU" b="1" dirty="0">
              <a:ea typeface="Calibri"/>
              <a:cs typeface="Calibri"/>
            </a:endParaRPr>
          </a:p>
          <a:p>
            <a:endParaRPr lang="en-AU" dirty="0">
              <a:solidFill>
                <a:srgbClr val="37474F"/>
              </a:solidFill>
              <a:ea typeface="Calibri"/>
              <a:cs typeface="Calibri"/>
            </a:endParaRPr>
          </a:p>
          <a:p>
            <a:endParaRPr lang="en-AU" dirty="0">
              <a:solidFill>
                <a:srgbClr val="37474F"/>
              </a:solidFill>
            </a:endParaRPr>
          </a:p>
          <a:p>
            <a:endParaRPr lang="en-AU" dirty="0">
              <a:highlight>
                <a:srgbClr val="FFFF00"/>
              </a:highlight>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76880C6-0540-4619-1C88-FDC05D8C70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04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5645-F47C-552E-8DAE-2720AF83E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418EB-EF12-278B-3C5A-9230D73A1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4E820-A15A-21B8-0821-B2793FEAB9FA}"/>
              </a:ext>
            </a:extLst>
          </p:cNvPr>
          <p:cNvSpPr>
            <a:spLocks noGrp="1"/>
          </p:cNvSpPr>
          <p:nvPr>
            <p:ph type="body" idx="1"/>
          </p:nvPr>
        </p:nvSpPr>
        <p:spPr/>
        <p:txBody>
          <a:bodyPr/>
          <a:lstStyle/>
          <a:p>
            <a:r>
              <a:rPr lang="en-AU" b="1" dirty="0">
                <a:solidFill>
                  <a:srgbClr val="37474F"/>
                </a:solidFill>
              </a:rPr>
              <a:t>Recommendation 2: Deploy ES to scaffold learning and develop pupil independence.</a:t>
            </a:r>
            <a:endParaRPr lang="en-US" dirty="0"/>
          </a:p>
          <a:p>
            <a:r>
              <a:rPr lang="en-AU" dirty="0">
                <a:solidFill>
                  <a:srgbClr val="37474F"/>
                </a:solidFill>
              </a:rPr>
              <a:t>Leaders should ensure ES staff are prepared to use scaffolding practices that support students’ learning and help them become more independent. Supporting pupil independence should be central to how ES are deployed.</a:t>
            </a:r>
            <a:endParaRPr lang="en-US" dirty="0"/>
          </a:p>
          <a:p>
            <a:r>
              <a:rPr lang="en-AU" dirty="0">
                <a:solidFill>
                  <a:srgbClr val="37474F"/>
                </a:solidFill>
              </a:rPr>
              <a:t>ES staff should be equipped with a range of scaffolding strategies suited to the age, subject, and individual needs of the students they work with.</a:t>
            </a:r>
            <a:endParaRPr lang="en-AU" dirty="0"/>
          </a:p>
          <a:p>
            <a:r>
              <a:rPr lang="en-AU" dirty="0">
                <a:solidFill>
                  <a:srgbClr val="37474F"/>
                </a:solidFill>
              </a:rPr>
              <a:t>Over time, scaffolds should be gradually removed to promote independent learning, with teachers guiding ES staff in making these decisions.</a:t>
            </a:r>
            <a:endParaRPr lang="en-AU" dirty="0"/>
          </a:p>
          <a:p>
            <a:r>
              <a:rPr lang="en-AU" dirty="0">
                <a:solidFill>
                  <a:srgbClr val="37474F"/>
                </a:solidFill>
              </a:rPr>
              <a:t>And just like we heard in the video, it’s important to give students the chance to try tasks on their own before ES staff step in to provide support.</a:t>
            </a:r>
            <a:endParaRPr lang="en-AU" dirty="0"/>
          </a:p>
          <a:p>
            <a:endParaRPr lang="en-AU" b="1" dirty="0">
              <a:solidFill>
                <a:srgbClr val="37474F"/>
              </a:solidFill>
              <a:ea typeface="Calibri"/>
              <a:cs typeface="Calibri"/>
            </a:endParaRPr>
          </a:p>
          <a:p>
            <a:pPr marL="171450" indent="-171450">
              <a:buFont typeface="Arial"/>
              <a:buChar char="•"/>
            </a:pPr>
            <a:endParaRPr lang="en-AU" dirty="0">
              <a:solidFill>
                <a:srgbClr val="37474F"/>
              </a:solidFill>
              <a:ea typeface="Calibri"/>
              <a:cs typeface="Calibri"/>
            </a:endParaRPr>
          </a:p>
          <a:p>
            <a:endParaRPr lang="en-AU" dirty="0">
              <a:solidFill>
                <a:srgbClr val="37474F"/>
              </a:solidFill>
              <a:ea typeface="Calibri"/>
              <a:cs typeface="Calibri"/>
            </a:endParaRPr>
          </a:p>
          <a:p>
            <a:endParaRPr lang="en-AU" i="1" dirty="0">
              <a:ea typeface="Calibri"/>
              <a:cs typeface="Calibri"/>
            </a:endParaRPr>
          </a:p>
        </p:txBody>
      </p:sp>
      <p:sp>
        <p:nvSpPr>
          <p:cNvPr id="4" name="Slide Number Placeholder 3">
            <a:extLst>
              <a:ext uri="{FF2B5EF4-FFF2-40B4-BE49-F238E27FC236}">
                <a16:creationId xmlns:a16="http://schemas.microsoft.com/office/drawing/2014/main" id="{9078FE03-5C5D-3948-D1C3-1E5C8CB4D0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73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9ADDB-7CE2-9893-A036-C72BDDBC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744E8-CC3D-CF01-1FC8-0C89FB5AF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1C78F-CFC4-A103-4304-176970FDC5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Before I start, I just wanted to go share the Department of Education’s definition of inclusive education</a:t>
            </a:r>
            <a:r>
              <a:rPr lang="en-US" dirty="0"/>
              <a:t> on the left. </a:t>
            </a:r>
            <a:endParaRPr lang="en-US" sz="1200" i="1" dirty="0">
              <a:latin typeface="Arial"/>
              <a:cs typeface="Arial"/>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might have noticed that this </a:t>
            </a:r>
            <a:r>
              <a:rPr lang="en-AU" b="0" dirty="0"/>
              <a:t>definition of inclusion doesn’t mention disability. </a:t>
            </a:r>
            <a:r>
              <a:rPr lang="en-AU" dirty="0"/>
              <a:t>It talks about ALL members of a school community. While the word ‘inclusion’ is often used as shorthand to refer to the education of students with disability, it’s important to remember that our definition of inclusion as a Department is much broader than that. Inclusive education is about everyone learning, growing and flourishing – together – in all our diversity. It embraces human diversity and welcomes all as equal members of an educational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cs typeface="Calibri"/>
            </a:endParaRPr>
          </a:p>
          <a:p>
            <a:r>
              <a:rPr lang="en-AU" b="0" i="0" dirty="0">
                <a:solidFill>
                  <a:srgbClr val="0B0C1D"/>
                </a:solidFill>
                <a:effectLst/>
                <a:latin typeface="inherit"/>
              </a:rPr>
              <a:t>A quote that sums up the notion of inclusion referring to everyone, is the one on the right from Arthur Chan. Arthur is diversity, equity and inclusion strategist from the U.S. and his quote highlights BELONGING which is a very powerful outcome of inclusive education. </a:t>
            </a:r>
          </a:p>
        </p:txBody>
      </p:sp>
      <p:sp>
        <p:nvSpPr>
          <p:cNvPr id="4" name="Slide Number Placeholder 3">
            <a:extLst>
              <a:ext uri="{FF2B5EF4-FFF2-40B4-BE49-F238E27FC236}">
                <a16:creationId xmlns:a16="http://schemas.microsoft.com/office/drawing/2014/main" id="{CD3D8CF0-DA4C-D15C-F9F9-B59E14A764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17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E00EF-5E09-99FF-B27E-BAC97153F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9158A-D06C-3AFD-6B07-6785C5A01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FE087-8330-38EE-E3E8-8901C06345D2}"/>
              </a:ext>
            </a:extLst>
          </p:cNvPr>
          <p:cNvSpPr>
            <a:spLocks noGrp="1"/>
          </p:cNvSpPr>
          <p:nvPr>
            <p:ph type="body" idx="1"/>
          </p:nvPr>
        </p:nvSpPr>
        <p:spPr/>
        <p:txBody>
          <a:bodyPr/>
          <a:lstStyle/>
          <a:p>
            <a:r>
              <a:rPr lang="en-AU" b="1">
                <a:solidFill>
                  <a:srgbClr val="37474F"/>
                </a:solidFill>
              </a:rPr>
              <a:t>Recommendation 3: Deploy ES to deliver well-chosen, evidence-based, structured interventions where appropriate.</a:t>
            </a:r>
            <a:endParaRPr lang="en-US"/>
          </a:p>
          <a:p>
            <a:r>
              <a:rPr lang="en-AU">
                <a:solidFill>
                  <a:srgbClr val="37474F"/>
                </a:solidFill>
              </a:rPr>
              <a:t>Evidence shows that ES staff can significantly support students when delivering structured interventions. For these interventions to be effective, they must be carefully planned, monitored, and closely linked to classroom learning.</a:t>
            </a:r>
            <a:endParaRPr lang="en-US"/>
          </a:p>
          <a:p>
            <a:r>
              <a:rPr lang="en-AU">
                <a:solidFill>
                  <a:srgbClr val="37474F"/>
                </a:solidFill>
              </a:rPr>
              <a:t>Before deploying ES in this way, leaders should consider the purpose of the intervention and engage with the evidence base. </a:t>
            </a:r>
            <a:endParaRPr lang="en-AU">
              <a:solidFill>
                <a:srgbClr val="000000"/>
              </a:solidFill>
            </a:endParaRPr>
          </a:p>
          <a:p>
            <a:r>
              <a:rPr lang="en-AU">
                <a:solidFill>
                  <a:srgbClr val="37474F"/>
                </a:solidFill>
              </a:rPr>
              <a:t>Key questions to ask include: </a:t>
            </a:r>
            <a:endParaRPr lang="en-AU">
              <a:solidFill>
                <a:srgbClr val="000000"/>
              </a:solidFill>
            </a:endParaRPr>
          </a:p>
          <a:p>
            <a:pPr marL="171450" indent="-171450">
              <a:buFont typeface="Arial"/>
              <a:buChar char="•"/>
            </a:pPr>
            <a:r>
              <a:rPr lang="en-AU">
                <a:solidFill>
                  <a:srgbClr val="37474F"/>
                </a:solidFill>
              </a:rPr>
              <a:t>Who is the intervention for? </a:t>
            </a:r>
            <a:endParaRPr lang="en-AU">
              <a:solidFill>
                <a:srgbClr val="000000"/>
              </a:solidFill>
            </a:endParaRPr>
          </a:p>
          <a:p>
            <a:pPr marL="171450" indent="-171450">
              <a:buFont typeface="Arial"/>
              <a:buChar char="•"/>
            </a:pPr>
            <a:r>
              <a:rPr lang="en-AU">
                <a:solidFill>
                  <a:srgbClr val="37474F"/>
                </a:solidFill>
              </a:rPr>
              <a:t>What specific needs are being addressed? </a:t>
            </a:r>
            <a:endParaRPr lang="en-AU">
              <a:solidFill>
                <a:srgbClr val="000000"/>
              </a:solidFill>
            </a:endParaRPr>
          </a:p>
          <a:p>
            <a:pPr marL="171450" indent="-171450">
              <a:buFont typeface="Arial"/>
              <a:buChar char="•"/>
            </a:pPr>
            <a:r>
              <a:rPr lang="en-AU">
                <a:solidFill>
                  <a:srgbClr val="37474F"/>
                </a:solidFill>
              </a:rPr>
              <a:t>What data supports its use? </a:t>
            </a:r>
            <a:endParaRPr lang="en-AU">
              <a:solidFill>
                <a:srgbClr val="000000"/>
              </a:solidFill>
            </a:endParaRPr>
          </a:p>
          <a:p>
            <a:pPr marL="171450" indent="-171450">
              <a:buFont typeface="Arial"/>
              <a:buChar char="•"/>
            </a:pPr>
            <a:r>
              <a:rPr lang="en-AU">
                <a:solidFill>
                  <a:srgbClr val="37474F"/>
                </a:solidFill>
              </a:rPr>
              <a:t>What outcomes are expected, and how will progress be monitored? </a:t>
            </a:r>
            <a:endParaRPr lang="en-AU">
              <a:solidFill>
                <a:srgbClr val="000000"/>
              </a:solidFill>
            </a:endParaRPr>
          </a:p>
          <a:p>
            <a:pPr marL="171450" indent="-171450">
              <a:buFont typeface="Arial"/>
              <a:buChar char="•"/>
            </a:pPr>
            <a:r>
              <a:rPr lang="en-AU">
                <a:solidFill>
                  <a:srgbClr val="37474F"/>
                </a:solidFill>
              </a:rPr>
              <a:t>And finally, do we have the staffing, time, and resources needed for successful implementation?</a:t>
            </a:r>
            <a:endParaRPr lang="en-AU">
              <a:ea typeface="Calibri"/>
              <a:cs typeface="Calibri"/>
            </a:endParaRPr>
          </a:p>
          <a:p>
            <a:r>
              <a:rPr lang="en-AU">
                <a:solidFill>
                  <a:srgbClr val="37474F"/>
                </a:solidFill>
              </a:rPr>
              <a:t>A strong structured intervention is evidence-based, connected to classroom teaching, and focused on measurable outcomes. For example, reciprocal reading has been shown to effectively develop reading comprehension when implemented consistently and monitored closely.</a:t>
            </a:r>
            <a:endParaRPr lang="en-AU"/>
          </a:p>
          <a:p>
            <a:endParaRPr lang="en-AU">
              <a:solidFill>
                <a:srgbClr val="37474F"/>
              </a:solidFill>
              <a:ea typeface="Calibri"/>
              <a:cs typeface="Calibri"/>
            </a:endParaRPr>
          </a:p>
          <a:p>
            <a:endParaRPr lang="en-AU" b="1">
              <a:solidFill>
                <a:srgbClr val="37474F"/>
              </a:solidFill>
              <a:ea typeface="Calibri"/>
              <a:cs typeface="Calibri"/>
            </a:endParaRPr>
          </a:p>
          <a:p>
            <a:endParaRPr lang="en-AU" i="1">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1CA72BBF-AB1B-BF66-CF8F-23D6F40471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987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9F02D-13FF-EB3C-9DC8-E0D6392C1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01FE7-D274-A8B0-E1E2-8F21D7A1D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44F49-68EB-0698-EFC3-53596B55E2AB}"/>
              </a:ext>
            </a:extLst>
          </p:cNvPr>
          <p:cNvSpPr>
            <a:spLocks noGrp="1"/>
          </p:cNvSpPr>
          <p:nvPr>
            <p:ph type="body" idx="1"/>
          </p:nvPr>
        </p:nvSpPr>
        <p:spPr/>
        <p:txBody>
          <a:bodyPr/>
          <a:lstStyle/>
          <a:p>
            <a:r>
              <a:rPr lang="en-AU" b="1">
                <a:solidFill>
                  <a:srgbClr val="37474F"/>
                </a:solidFill>
              </a:rPr>
              <a:t>Recommendation 4: Prepare and train staff around effective Education Support deployment.</a:t>
            </a:r>
            <a:endParaRPr lang="en-US" b="1"/>
          </a:p>
          <a:p>
            <a:r>
              <a:rPr lang="en-AU">
                <a:solidFill>
                  <a:srgbClr val="37474F"/>
                </a:solidFill>
              </a:rPr>
              <a:t>School leaders play a critical role in ensuring that all staff understand the role of ES and how they can most effectively support students. Clear guidance and expectations increase the likelihood of a positive impact on learning.</a:t>
            </a:r>
            <a:endParaRPr lang="en-US">
              <a:ea typeface="Calibri" panose="020F0502020204030204"/>
              <a:cs typeface="Calibri" panose="020F0502020204030204"/>
            </a:endParaRPr>
          </a:p>
          <a:p>
            <a:pPr>
              <a:buFont typeface="Arial"/>
              <a:buChar char="•"/>
            </a:pPr>
            <a:r>
              <a:rPr lang="en-AU">
                <a:solidFill>
                  <a:srgbClr val="37474F"/>
                </a:solidFill>
              </a:rPr>
              <a:t>Ongoing coordination and communication between teachers and ES staff is essential. This includes planning, preparation, and feedback to ensure everyone is clear on their day-to-day roles.</a:t>
            </a:r>
            <a:endParaRPr lang="en-AU"/>
          </a:p>
          <a:p>
            <a:pPr>
              <a:buFont typeface="Arial"/>
              <a:buChar char="•"/>
            </a:pPr>
            <a:r>
              <a:rPr lang="en-AU">
                <a:solidFill>
                  <a:srgbClr val="37474F"/>
                </a:solidFill>
              </a:rPr>
              <a:t>Research from Webster et al. (2016) highlights a common challenge in schools: </a:t>
            </a:r>
            <a:r>
              <a:rPr lang="en-AU" i="1">
                <a:solidFill>
                  <a:srgbClr val="37474F"/>
                </a:solidFill>
              </a:rPr>
              <a:t>‘The vast majority of teachers reported having had no training in relation to managing, organising or working with ES. In many schools, communication between teachers and ES was largely ad hoc… limited opportunities for planning, preparation, and feedback’.</a:t>
            </a:r>
            <a:endParaRPr lang="en-AU"/>
          </a:p>
          <a:p>
            <a:pPr>
              <a:buFont typeface="Arial"/>
              <a:buChar char="•"/>
            </a:pPr>
            <a:r>
              <a:rPr lang="en-AU">
                <a:solidFill>
                  <a:srgbClr val="37474F"/>
                </a:solidFill>
              </a:rPr>
              <a:t>This reinforces the importance of structured support, collaboration, and professional development for both teachers and ES staff to ensure effective deployment and improved outcomes for students</a:t>
            </a:r>
            <a:endParaRPr lang="en-AU"/>
          </a:p>
          <a:p>
            <a:pPr marL="171450" indent="-171450">
              <a:buFont typeface="Arial"/>
              <a:buChar char="•"/>
            </a:pPr>
            <a:endParaRPr lang="en-AU">
              <a:solidFill>
                <a:srgbClr val="37474F"/>
              </a:solidFill>
              <a:ea typeface="Calibri"/>
              <a:cs typeface="Calibri"/>
            </a:endParaRPr>
          </a:p>
          <a:p>
            <a:endParaRPr lang="en-AU" b="1">
              <a:solidFill>
                <a:srgbClr val="37474F"/>
              </a:solidFill>
              <a:ea typeface="Calibri"/>
              <a:cs typeface="Calibri"/>
            </a:endParaRPr>
          </a:p>
          <a:p>
            <a:endParaRPr lang="en-AU" i="1">
              <a:ea typeface="Calibri"/>
              <a:cs typeface="Calibri"/>
            </a:endParaRPr>
          </a:p>
        </p:txBody>
      </p:sp>
      <p:sp>
        <p:nvSpPr>
          <p:cNvPr id="4" name="Slide Number Placeholder 3">
            <a:extLst>
              <a:ext uri="{FF2B5EF4-FFF2-40B4-BE49-F238E27FC236}">
                <a16:creationId xmlns:a16="http://schemas.microsoft.com/office/drawing/2014/main" id="{E9A353B4-0F56-BD96-0393-D511B4162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25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A36D4-24F2-6BF0-473E-27BA9B2BE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576AD-D561-8D67-7DB4-FE1ECBE17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01D7E-380D-3F58-863C-127A01FD71A7}"/>
              </a:ext>
            </a:extLst>
          </p:cNvPr>
          <p:cNvSpPr>
            <a:spLocks noGrp="1"/>
          </p:cNvSpPr>
          <p:nvPr>
            <p:ph type="body" idx="1"/>
          </p:nvPr>
        </p:nvSpPr>
        <p:spPr/>
        <p:txBody>
          <a:bodyPr/>
          <a:lstStyle/>
          <a:p>
            <a:r>
              <a:rPr lang="en-AU" b="1" dirty="0">
                <a:solidFill>
                  <a:srgbClr val="37474F"/>
                </a:solidFill>
              </a:rPr>
              <a:t>Recommendation 5: Engage all staff in the process of implementing effective Education Support deployment.</a:t>
            </a:r>
            <a:endParaRPr lang="en-US" dirty="0"/>
          </a:p>
          <a:p>
            <a:r>
              <a:rPr lang="en-AU" dirty="0">
                <a:solidFill>
                  <a:srgbClr val="37474F"/>
                </a:solidFill>
              </a:rPr>
              <a:t>Effective ES deployment is complex and depends on multiple factors. School leaders should focus on careful implementation as they work to embed best practices.</a:t>
            </a:r>
            <a:endParaRPr lang="en-AU" dirty="0"/>
          </a:p>
          <a:p>
            <a:r>
              <a:rPr lang="en-AU" dirty="0">
                <a:solidFill>
                  <a:srgbClr val="37474F"/>
                </a:solidFill>
              </a:rPr>
              <a:t>Be deliberate about deployment decisions—these should reflect the school’s context and priorities. The way ES staff are deployed should align with the school’s values and vision, particularly its commitment to inclusion and high-quality teaching for all students.</a:t>
            </a:r>
            <a:endParaRPr lang="en-AU" dirty="0"/>
          </a:p>
          <a:p>
            <a:r>
              <a:rPr lang="en-AU" dirty="0">
                <a:solidFill>
                  <a:srgbClr val="37474F"/>
                </a:solidFill>
              </a:rPr>
              <a:t>ES staff may undertake a variety of roles, from pastoral support to fostering independence and supporting learning. It’s essential to clearly define their primary and secondary responsibilities and ensure a shared understanding across the school.</a:t>
            </a:r>
            <a:endParaRPr lang="en-AU" dirty="0"/>
          </a:p>
          <a:p>
            <a:r>
              <a:rPr lang="en-AU" dirty="0">
                <a:solidFill>
                  <a:srgbClr val="37474F"/>
                </a:solidFill>
              </a:rPr>
              <a:t>Clear role definition also allows ES staff to be trained and prepared for their specific responsibilities, ensuring they can effectively contribute to positive student outcomes.</a:t>
            </a:r>
            <a:endParaRPr lang="en-AU" dirty="0"/>
          </a:p>
          <a:p>
            <a:endParaRPr lang="en-AU" dirty="0">
              <a:solidFill>
                <a:srgbClr val="37474F"/>
              </a:solidFill>
              <a:ea typeface="Calibri"/>
              <a:cs typeface="Calibri"/>
            </a:endParaRPr>
          </a:p>
          <a:p>
            <a:endParaRPr lang="en-AU" b="1" dirty="0">
              <a:solidFill>
                <a:srgbClr val="37474F"/>
              </a:solidFill>
              <a:ea typeface="Calibri"/>
              <a:cs typeface="Calibri"/>
            </a:endParaRPr>
          </a:p>
          <a:p>
            <a:pPr marL="171450" indent="-171450">
              <a:buFont typeface="Arial"/>
              <a:buChar char="•"/>
            </a:pPr>
            <a:endParaRPr lang="en-AU" dirty="0">
              <a:solidFill>
                <a:srgbClr val="37474F"/>
              </a:solidFill>
              <a:ea typeface="Calibri" panose="020F0502020204030204"/>
              <a:cs typeface="Calibri" panose="020F0502020204030204"/>
            </a:endParaRPr>
          </a:p>
          <a:p>
            <a:pPr marL="171450" indent="-171450">
              <a:buFont typeface="Arial"/>
              <a:buChar char="•"/>
            </a:pPr>
            <a:endParaRPr lang="en-AU"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EA6465A-46EF-4F27-0FA3-1F775FA89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035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A3DAE-8F35-B6EB-D51A-BBAE34C48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5E4C9-0788-2FD6-D0A6-6F7E74797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02C81-0444-F02F-96C4-C69A0CF04F65}"/>
              </a:ext>
            </a:extLst>
          </p:cNvPr>
          <p:cNvSpPr>
            <a:spLocks noGrp="1"/>
          </p:cNvSpPr>
          <p:nvPr>
            <p:ph type="body" idx="1"/>
          </p:nvPr>
        </p:nvSpPr>
        <p:spPr/>
        <p:txBody>
          <a:bodyPr/>
          <a:lstStyle/>
          <a:p>
            <a:r>
              <a:rPr lang="en-US">
                <a:ea typeface="Calibri"/>
                <a:cs typeface="Calibri"/>
              </a:rPr>
              <a:t>20 minutes</a:t>
            </a:r>
          </a:p>
          <a:p>
            <a:r>
              <a:rPr lang="en-US">
                <a:ea typeface="Calibri"/>
                <a:cs typeface="Calibri"/>
              </a:rPr>
              <a:t>Bec</a:t>
            </a:r>
            <a:endParaRPr lang="en-US"/>
          </a:p>
        </p:txBody>
      </p:sp>
      <p:sp>
        <p:nvSpPr>
          <p:cNvPr id="4" name="Slide Number Placeholder 3">
            <a:extLst>
              <a:ext uri="{FF2B5EF4-FFF2-40B4-BE49-F238E27FC236}">
                <a16:creationId xmlns:a16="http://schemas.microsoft.com/office/drawing/2014/main" id="{EAF14E04-D512-B12A-DADD-FDE2981A731F}"/>
              </a:ext>
            </a:extLst>
          </p:cNvPr>
          <p:cNvSpPr>
            <a:spLocks noGrp="1"/>
          </p:cNvSpPr>
          <p:nvPr>
            <p:ph type="sldNum" sz="quarter" idx="5"/>
          </p:nvPr>
        </p:nvSpPr>
        <p:spPr/>
        <p:txBody>
          <a:bodyPr/>
          <a:lstStyle/>
          <a:p>
            <a:fld id="{7AF403C3-C13C-4346-A94A-B31CDAAFEBE6}" type="slidenum">
              <a:rPr lang="en-US"/>
              <a:t>38</a:t>
            </a:fld>
            <a:endParaRPr lang="en-US"/>
          </a:p>
        </p:txBody>
      </p:sp>
    </p:spTree>
    <p:extLst>
      <p:ext uri="{BB962C8B-B14F-4D97-AF65-F5344CB8AC3E}">
        <p14:creationId xmlns:p14="http://schemas.microsoft.com/office/powerpoint/2010/main" val="3144865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Families know their children better than anybody. Sharing relevant knowledge that they have about their child with ECEC services and schools can help the transition to school. Families who support their children during transition to school, and who have positive relationships with staff, are likely to continue their and their child’s positive engagement with school.</a:t>
            </a:r>
          </a:p>
        </p:txBody>
      </p:sp>
      <p:sp>
        <p:nvSpPr>
          <p:cNvPr id="4" name="Slide Number Placeholder 3"/>
          <p:cNvSpPr>
            <a:spLocks noGrp="1"/>
          </p:cNvSpPr>
          <p:nvPr>
            <p:ph type="sldNum" sz="quarter" idx="5"/>
          </p:nvPr>
        </p:nvSpPr>
        <p:spPr/>
        <p:txBody>
          <a:bodyPr/>
          <a:lstStyle/>
          <a:p>
            <a:fld id="{799E2382-07A1-445C-9C87-AFEA4FB60947}" type="slidenum">
              <a:rPr lang="en-AU" smtClean="0"/>
              <a:t>39</a:t>
            </a:fld>
            <a:endParaRPr lang="en-AU"/>
          </a:p>
        </p:txBody>
      </p:sp>
    </p:spTree>
    <p:extLst>
      <p:ext uri="{BB962C8B-B14F-4D97-AF65-F5344CB8AC3E}">
        <p14:creationId xmlns:p14="http://schemas.microsoft.com/office/powerpoint/2010/main" val="147539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about transitions in the Primary setting, we're referring to the transition from the Early Childhood Setting to the Primary setting, transition from the Primary setting to the Secondary setting, transition from one teacher to another teacher - to one year level to the next, or it could mean transitioning to a new school at any point throughout Primary or Secondary School.</a:t>
            </a:r>
            <a:endParaRPr lang="en-US" dirty="0">
              <a:solidFill>
                <a:srgbClr val="444444"/>
              </a:solidFill>
            </a:endParaRPr>
          </a:p>
          <a:p>
            <a:endParaRPr lang="en-US" dirty="0">
              <a:solidFill>
                <a:srgbClr val="444444"/>
              </a:solidFill>
            </a:endParaRPr>
          </a:p>
          <a:p>
            <a:r>
              <a:rPr lang="en-US" dirty="0"/>
              <a:t>We need to be really mindful and consider the impact that these transitions can have on a student with a disability and how you can make these transitions seamless for that child. </a:t>
            </a:r>
          </a:p>
          <a:p>
            <a:r>
              <a:rPr lang="en-US" dirty="0"/>
              <a:t>On this slide there is a link to the All Play Learn website which has some excellent resources for helping students with disability transition at all levels of their schooling. They have a great range of resources for schools and parents to access. </a:t>
            </a:r>
            <a:endParaRPr lang="en-US" dirty="0">
              <a:solidFill>
                <a:srgbClr val="444444"/>
              </a:solidFill>
            </a:endParaRPr>
          </a:p>
          <a:p>
            <a:endParaRPr lang="en-US" dirty="0">
              <a:solidFill>
                <a:srgbClr val="444444"/>
              </a:solidFill>
            </a:endParaRPr>
          </a:p>
          <a:p>
            <a:endParaRPr lang="en-US" dirty="0">
              <a:solidFill>
                <a:srgbClr val="444444"/>
              </a:solidFill>
            </a:endParaRPr>
          </a:p>
          <a:p>
            <a:endParaRPr lang="en-AU" i="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83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0D5E-3E01-F948-BB9C-7147B959E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24A9D-71C5-C16E-F685-07B4017C2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DF443-A70F-ADB4-4E88-E05EAE09A7DA}"/>
              </a:ext>
            </a:extLst>
          </p:cNvPr>
          <p:cNvSpPr>
            <a:spLocks noGrp="1"/>
          </p:cNvSpPr>
          <p:nvPr>
            <p:ph type="body" idx="1"/>
          </p:nvPr>
        </p:nvSpPr>
        <p:spPr/>
        <p:txBody>
          <a:bodyPr/>
          <a:lstStyle/>
          <a:p>
            <a:r>
              <a:rPr lang="en-AU" sz="1200" b="0" i="0" kern="1200" dirty="0">
                <a:solidFill>
                  <a:schemeClr val="tx1"/>
                </a:solidFill>
                <a:effectLst/>
                <a:latin typeface="+mn-lt"/>
                <a:ea typeface="+mn-ea"/>
                <a:cs typeface="+mn-cs"/>
              </a:rPr>
              <a:t>Preparation and planning can be even more important for children with disability or developmental delay so that necessary adjustments and supports are in place before they start school.</a:t>
            </a:r>
            <a:endParaRPr lang="en-AU" dirty="0"/>
          </a:p>
          <a:p>
            <a:endParaRPr lang="en-AU" dirty="0"/>
          </a:p>
          <a:p>
            <a:r>
              <a:rPr lang="en-AU" dirty="0"/>
              <a:t>Creating an inclusive and supportive culture is key to helping every child feel a sense of belonging. A smooth transition builds confidence, supports wellbeing, and helps children engage socially, emotionally, and academically.</a:t>
            </a:r>
          </a:p>
          <a:p>
            <a:r>
              <a:rPr lang="en-AU" dirty="0"/>
              <a:t>For children with a disability or diverse learning needs, best practice transition means:</a:t>
            </a:r>
          </a:p>
          <a:p>
            <a:r>
              <a:rPr lang="en-AU" b="1" dirty="0"/>
              <a:t>Starting early</a:t>
            </a:r>
            <a:r>
              <a:rPr lang="en-AU" dirty="0"/>
              <a:t> – planning begins well in advance.</a:t>
            </a:r>
          </a:p>
          <a:p>
            <a:r>
              <a:rPr lang="en-AU" b="1" dirty="0"/>
              <a:t>Being student-centred</a:t>
            </a:r>
            <a:r>
              <a:rPr lang="en-AU" dirty="0"/>
              <a:t> – tailored to the child’s individual strengths and needs.</a:t>
            </a:r>
          </a:p>
          <a:p>
            <a:r>
              <a:rPr lang="en-AU" b="1" dirty="0"/>
              <a:t>Working together</a:t>
            </a:r>
            <a:r>
              <a:rPr lang="en-AU" dirty="0"/>
              <a:t> – involving you as practitioners, parents/guardians, carers, and the child in the process. This includes opportunities to meet with staff, share important information, and discuss the best ways schools can support the child.</a:t>
            </a:r>
          </a:p>
          <a:p>
            <a:r>
              <a:rPr lang="en-AU" dirty="0"/>
              <a:t>Other important features of strong transition programs include:</a:t>
            </a:r>
          </a:p>
          <a:p>
            <a:r>
              <a:rPr lang="en-AU" b="1" dirty="0"/>
              <a:t>Resourcing</a:t>
            </a:r>
            <a:r>
              <a:rPr lang="en-AU" dirty="0"/>
              <a:t> – making sure there is time and support dedicated to planning.</a:t>
            </a:r>
          </a:p>
          <a:p>
            <a:r>
              <a:rPr lang="en-AU" b="1" dirty="0"/>
              <a:t>Clear coordination</a:t>
            </a:r>
            <a:r>
              <a:rPr lang="en-AU" dirty="0"/>
              <a:t> – a Transition Coordinator helps ensure good communication between practitioners,  family, the child’s early learning setting, and the school.</a:t>
            </a:r>
          </a:p>
          <a:p>
            <a:r>
              <a:rPr lang="en-AU" b="1" dirty="0"/>
              <a:t>What this might look like for families and their child:</a:t>
            </a:r>
          </a:p>
          <a:p>
            <a:r>
              <a:rPr lang="en-AU" dirty="0"/>
              <a:t>Transition planning begins as soon as the child is enrolled. Term 2 is a good opportunity for parents to investigate school options and once decided, enrol their child. </a:t>
            </a:r>
          </a:p>
          <a:p>
            <a:r>
              <a:rPr lang="en-AU" dirty="0"/>
              <a:t>From Term 3, the child’s kindergarten or early learning centre will begin sharing information with the school to support planning (using the Transition Learning and Development Statement).</a:t>
            </a:r>
          </a:p>
          <a:p>
            <a:r>
              <a:rPr lang="en-AU" dirty="0"/>
              <a:t>A key contact from the school (such as the foundation teacher or Disability Inclusion Leader) may attend a Student Support Group meeting with family practitioners, family members and the early learning setting, and the primary school.</a:t>
            </a:r>
          </a:p>
          <a:p>
            <a:r>
              <a:rPr lang="en-AU" dirty="0"/>
              <a:t>Transition sessions are held in Term 4, with extra sessions if the child needs them. These sessions give children a chance to get to know the school environment and staff. They also give practitioners and families time to ask questions, tour the school, and discuss adjustments that may be helpful before the child starts.</a:t>
            </a:r>
          </a:p>
          <a:p>
            <a:r>
              <a:rPr lang="en-AU" dirty="0"/>
              <a:t>Our goal is to make the transition a </a:t>
            </a:r>
            <a:r>
              <a:rPr lang="en-AU" b="1" dirty="0"/>
              <a:t>positive, reassuring experience for both parents and their child</a:t>
            </a:r>
            <a:r>
              <a:rPr lang="en-AU" dirty="0"/>
              <a:t>, laying the foundation for success and wellbeing at school.</a:t>
            </a:r>
          </a:p>
          <a:p>
            <a:endParaRPr lang="en-US" dirty="0">
              <a:ea typeface="Calibri"/>
              <a:cs typeface="Calibri"/>
            </a:endParaRPr>
          </a:p>
        </p:txBody>
      </p:sp>
      <p:sp>
        <p:nvSpPr>
          <p:cNvPr id="4" name="Slide Number Placeholder 3">
            <a:extLst>
              <a:ext uri="{FF2B5EF4-FFF2-40B4-BE49-F238E27FC236}">
                <a16:creationId xmlns:a16="http://schemas.microsoft.com/office/drawing/2014/main" id="{F4D23AA0-4591-4000-1BCB-7B12A31FB6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12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2465-01FE-6529-3DC9-572BBFC4C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1AF99-016D-1BC4-1082-06A5D05A7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13B5A-8D56-70AF-9EDE-CF224EC90868}"/>
              </a:ext>
            </a:extLst>
          </p:cNvPr>
          <p:cNvSpPr>
            <a:spLocks noGrp="1"/>
          </p:cNvSpPr>
          <p:nvPr>
            <p:ph type="body" idx="1"/>
          </p:nvPr>
        </p:nvSpPr>
        <p:spPr/>
        <p:txBody>
          <a:bodyPr/>
          <a:lstStyle/>
          <a:p>
            <a:pPr algn="just"/>
            <a:r>
              <a:rPr lang="en-GB" dirty="0"/>
              <a:t>Students with a disability may benefit from transition support being clearly planned over a longer duration, and for schools to recognise the impact that the transition may have on the student, their family, peers and teachers. Students with a disability may have more complex transition requirements beyond adjustments to the curriculum or their immediate environment. Schools need to actively engage students and their families as part of this planning process.</a:t>
            </a:r>
            <a:endParaRPr lang="en-US" dirty="0">
              <a:solidFill>
                <a:srgbClr val="444444"/>
              </a:solidFill>
            </a:endParaRPr>
          </a:p>
          <a:p>
            <a:pPr algn="just"/>
            <a:endParaRPr lang="en-GB" dirty="0">
              <a:solidFill>
                <a:srgbClr val="444444"/>
              </a:solidFill>
            </a:endParaRPr>
          </a:p>
          <a:p>
            <a:pPr algn="just"/>
            <a:r>
              <a:rPr lang="en-GB" dirty="0"/>
              <a:t>When planning transition support for students with disabilities schools should consider the:</a:t>
            </a:r>
            <a:endParaRPr lang="en-US" dirty="0">
              <a:solidFill>
                <a:srgbClr val="444444"/>
              </a:solidFill>
            </a:endParaRPr>
          </a:p>
          <a:p>
            <a:pPr marL="569595" indent="-342900">
              <a:buFont typeface="Arial,Sans-Serif"/>
              <a:buChar char="•"/>
            </a:pPr>
            <a:r>
              <a:rPr lang="en-GB" dirty="0"/>
              <a:t>the nature and presentation of a student’s disability</a:t>
            </a:r>
            <a:endParaRPr lang="en-US" dirty="0">
              <a:solidFill>
                <a:srgbClr val="444444"/>
              </a:solidFill>
            </a:endParaRPr>
          </a:p>
          <a:p>
            <a:pPr marL="569595" indent="-342900">
              <a:buFont typeface="Arial,Sans-Serif"/>
              <a:buChar char="•"/>
            </a:pPr>
            <a:r>
              <a:rPr lang="en-GB" dirty="0"/>
              <a:t>the barriers the student faces to access and participate in the educational setting</a:t>
            </a:r>
            <a:endParaRPr lang="en-US" dirty="0">
              <a:solidFill>
                <a:srgbClr val="444444"/>
              </a:solidFill>
            </a:endParaRPr>
          </a:p>
          <a:p>
            <a:pPr marL="569595" indent="-342900">
              <a:buFont typeface="Arial,Sans-Serif"/>
              <a:buChar char="•"/>
            </a:pPr>
            <a:r>
              <a:rPr lang="en-GB" dirty="0">
                <a:solidFill>
                  <a:srgbClr val="000000"/>
                </a:solidFill>
              </a:rPr>
              <a:t>adjustments needed </a:t>
            </a:r>
            <a:r>
              <a:rPr lang="en-GB" dirty="0"/>
              <a:t>to </a:t>
            </a:r>
            <a:r>
              <a:rPr lang="en-AU" dirty="0"/>
              <a:t>support the student</a:t>
            </a:r>
            <a:endParaRPr lang="en-GB" dirty="0">
              <a:ea typeface="Calibri" panose="020F0502020204030204"/>
              <a:cs typeface="Calibri" panose="020F0502020204030204"/>
            </a:endParaRPr>
          </a:p>
          <a:p>
            <a:pPr marL="569595" indent="-342900">
              <a:buFont typeface="Arial,Sans-Serif"/>
              <a:buChar char="•"/>
            </a:pPr>
            <a:r>
              <a:rPr lang="en-GB" dirty="0"/>
              <a:t>whether existing transition programs take account of the individual needs of the student and their family</a:t>
            </a:r>
          </a:p>
          <a:p>
            <a:pPr marL="569595" indent="-342900">
              <a:buFont typeface="Arial,Sans-Serif"/>
              <a:buChar char="•"/>
            </a:pPr>
            <a:r>
              <a:rPr lang="en-GB" dirty="0">
                <a:ea typeface="Calibri"/>
                <a:cs typeface="Calibri"/>
              </a:rPr>
              <a:t>If there are strategies that are known to support the child.</a:t>
            </a:r>
          </a:p>
          <a:p>
            <a:pPr marL="569595" indent="-342900">
              <a:buFont typeface="Arial,Sans-Serif"/>
              <a:buChar char="•"/>
            </a:pPr>
            <a:endParaRPr lang="en-GB" dirty="0">
              <a:ea typeface="Calibri"/>
              <a:cs typeface="Calibri"/>
            </a:endParaRPr>
          </a:p>
        </p:txBody>
      </p:sp>
      <p:sp>
        <p:nvSpPr>
          <p:cNvPr id="4" name="Slide Number Placeholder 3">
            <a:extLst>
              <a:ext uri="{FF2B5EF4-FFF2-40B4-BE49-F238E27FC236}">
                <a16:creationId xmlns:a16="http://schemas.microsoft.com/office/drawing/2014/main" id="{234A1857-9F87-C5FF-FE10-2DA189FF55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731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5280-99E5-42D6-8122-1AFCE3BF8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E155A-4F25-C7CC-2684-945BA2BEE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8EFAA-1A25-25C0-2D96-684F22AA182F}"/>
              </a:ext>
            </a:extLst>
          </p:cNvPr>
          <p:cNvSpPr>
            <a:spLocks noGrp="1"/>
          </p:cNvSpPr>
          <p:nvPr>
            <p:ph type="body" idx="1"/>
          </p:nvPr>
        </p:nvSpPr>
        <p:spPr/>
        <p:txBody>
          <a:bodyPr/>
          <a:lstStyle/>
          <a:p>
            <a:r>
              <a:rPr lang="en-US" dirty="0"/>
              <a:t>As you know, starting school is a significant milestone for children and their families. This can involve new routines, new friends, new skills, and longer separations from a parent than a child has had previously. When planning transition sessions, it's important to consider how schools can support students with varying needs. Here are some practical suggestions you may like to consider.</a:t>
            </a:r>
            <a:endParaRPr lang="en-US" dirty="0">
              <a:solidFill>
                <a:srgbClr val="444444"/>
              </a:solidFill>
            </a:endParaRPr>
          </a:p>
          <a:p>
            <a:r>
              <a:rPr lang="en-US" b="1" dirty="0"/>
              <a:t>Inclusion of students with physical disabilities or low/blind vision</a:t>
            </a:r>
            <a:r>
              <a:rPr lang="en-US" dirty="0"/>
              <a:t>:</a:t>
            </a:r>
            <a:endParaRPr lang="en-US" dirty="0">
              <a:solidFill>
                <a:srgbClr val="444444"/>
              </a:solidFill>
            </a:endParaRPr>
          </a:p>
          <a:p>
            <a:pPr marL="628650" lvl="1" indent="-171450">
              <a:buFont typeface="Arial,Sans-Serif"/>
              <a:buChar char="•"/>
            </a:pPr>
            <a:r>
              <a:rPr lang="en-US" dirty="0"/>
              <a:t>Ask, </a:t>
            </a:r>
            <a:r>
              <a:rPr lang="en-US" i="1" dirty="0"/>
              <a:t>"Do the activities allow full participation for students with physical disabilities or vision impairments?"</a:t>
            </a:r>
            <a:endParaRPr lang="en-US" dirty="0">
              <a:solidFill>
                <a:srgbClr val="444444"/>
              </a:solidFill>
            </a:endParaRPr>
          </a:p>
          <a:p>
            <a:pPr marL="628650" lvl="1" indent="-171450">
              <a:buFont typeface="Arial,Sans-Serif"/>
              <a:buChar char="•"/>
            </a:pPr>
            <a:r>
              <a:rPr lang="en-US" dirty="0"/>
              <a:t>Ensure that all activities are accessible, with adaptations if necessary, so that every child can join in meaningfully. </a:t>
            </a:r>
            <a:endParaRPr lang="en-US" dirty="0">
              <a:solidFill>
                <a:srgbClr val="444444"/>
              </a:solidFill>
            </a:endParaRPr>
          </a:p>
          <a:p>
            <a:pPr marL="628650" lvl="1" indent="-171450">
              <a:buFont typeface="Arial,Sans-Serif"/>
              <a:buChar char="•"/>
            </a:pPr>
            <a:r>
              <a:rPr lang="en-US" dirty="0"/>
              <a:t>Ensure the student is referred to the Visiting Teacher service who can support the school with the adjustments that will be necessary for a successful transition. Visiting Teachers need a referral through SOCS (Student Online Case System) Future enrolments can access SSS and VTS.</a:t>
            </a:r>
            <a:endParaRPr lang="en-US" dirty="0">
              <a:solidFill>
                <a:srgbClr val="444444"/>
              </a:solidFill>
            </a:endParaRPr>
          </a:p>
          <a:p>
            <a:pPr marL="628650" lvl="1" indent="-171450">
              <a:buFont typeface="Arial,Sans-Serif"/>
              <a:buChar char="•"/>
            </a:pPr>
            <a:endParaRPr lang="en-US" dirty="0">
              <a:solidFill>
                <a:srgbClr val="444444"/>
              </a:solidFill>
            </a:endParaRPr>
          </a:p>
          <a:p>
            <a:r>
              <a:rPr lang="en-US" b="1" dirty="0"/>
              <a:t>Supporting anxious students</a:t>
            </a:r>
            <a:r>
              <a:rPr lang="en-US" dirty="0"/>
              <a:t>:</a:t>
            </a:r>
            <a:endParaRPr lang="en-US" dirty="0">
              <a:solidFill>
                <a:srgbClr val="444444"/>
              </a:solidFill>
            </a:endParaRPr>
          </a:p>
          <a:p>
            <a:pPr marL="628650" lvl="1" indent="-171450">
              <a:buFont typeface="Arial,Sans-Serif"/>
              <a:buChar char="•"/>
            </a:pPr>
            <a:r>
              <a:rPr lang="en-US" i="1" dirty="0"/>
              <a:t>"Have we included small group or paired activities?"</a:t>
            </a:r>
            <a:endParaRPr lang="en-US" dirty="0">
              <a:solidFill>
                <a:srgbClr val="444444"/>
              </a:solidFill>
            </a:endParaRPr>
          </a:p>
          <a:p>
            <a:pPr marL="628650" lvl="1" indent="-171450">
              <a:buFont typeface="Arial,Sans-Serif"/>
              <a:buChar char="•"/>
            </a:pPr>
            <a:r>
              <a:rPr lang="en-US" dirty="0"/>
              <a:t>For students who feel anxious in large groups, smaller settings can help them feel more comfortable and supported.</a:t>
            </a:r>
            <a:endParaRPr lang="en-US" dirty="0">
              <a:solidFill>
                <a:srgbClr val="444444"/>
              </a:solidFill>
            </a:endParaRPr>
          </a:p>
          <a:p>
            <a:pPr marL="628650" lvl="1" indent="-171450">
              <a:buFont typeface="Arial,Sans-Serif"/>
              <a:buChar char="•"/>
            </a:pPr>
            <a:r>
              <a:rPr lang="en-US" dirty="0"/>
              <a:t>Older buddies can help ease younger students into the school environment, offering guidance, companionship, and reassurance. This peer support can be especially beneficial for students with additional needs, as it provides a familiar face and promotes a sense of </a:t>
            </a:r>
            <a:r>
              <a:rPr lang="en-US" dirty="0">
                <a:solidFill>
                  <a:srgbClr val="000000"/>
                </a:solidFill>
              </a:rPr>
              <a:t>belonging.</a:t>
            </a:r>
            <a:endParaRPr lang="en-US" dirty="0">
              <a:solidFill>
                <a:srgbClr val="444444"/>
              </a:solidFill>
            </a:endParaRPr>
          </a:p>
          <a:p>
            <a:pPr marL="628650" lvl="1" indent="-171450">
              <a:buFont typeface="Arial,Sans-Serif"/>
              <a:buChar char="•"/>
            </a:pPr>
            <a:endParaRPr lang="en-US" dirty="0">
              <a:solidFill>
                <a:srgbClr val="444444"/>
              </a:solidFill>
            </a:endParaRPr>
          </a:p>
          <a:p>
            <a:r>
              <a:rPr lang="en-US" b="1" dirty="0"/>
              <a:t>Managing noise levels</a:t>
            </a:r>
            <a:r>
              <a:rPr lang="en-US" dirty="0"/>
              <a:t>:</a:t>
            </a:r>
            <a:endParaRPr lang="en-US" dirty="0">
              <a:solidFill>
                <a:srgbClr val="444444"/>
              </a:solidFill>
            </a:endParaRPr>
          </a:p>
          <a:p>
            <a:pPr marL="628650" lvl="1" indent="-171450">
              <a:buFont typeface="Arial,Sans-Serif"/>
              <a:buChar char="•"/>
            </a:pPr>
            <a:r>
              <a:rPr lang="en-US" i="1" dirty="0"/>
              <a:t>"How can we manage noise levels?"</a:t>
            </a:r>
            <a:endParaRPr lang="en-US" dirty="0">
              <a:solidFill>
                <a:srgbClr val="444444"/>
              </a:solidFill>
            </a:endParaRPr>
          </a:p>
          <a:p>
            <a:pPr marL="628650" lvl="1" indent="-171450">
              <a:buFont typeface="Arial,Sans-Serif"/>
              <a:buChar char="•"/>
            </a:pPr>
            <a:r>
              <a:rPr lang="en-US" dirty="0"/>
              <a:t>Create quieter spaces or provide noise-reducing strategies for students who may be sensitive to loud environments.</a:t>
            </a:r>
            <a:endParaRPr lang="en-US" dirty="0">
              <a:solidFill>
                <a:srgbClr val="444444"/>
              </a:solidFill>
            </a:endParaRPr>
          </a:p>
          <a:p>
            <a:pPr marL="628650" lvl="1" indent="-171450">
              <a:buFont typeface="Arial,Sans-Serif"/>
              <a:buChar char="•"/>
            </a:pPr>
            <a:r>
              <a:rPr lang="en-US" dirty="0"/>
              <a:t>Devices and systems such as Roger Systems or Sound Field systems may be necessary for students with hearing impairment. This can be set up prior to the student commencing. </a:t>
            </a:r>
            <a:r>
              <a:rPr lang="en-US" i="1" dirty="0"/>
              <a:t>Mention the funding through VSBA.</a:t>
            </a:r>
            <a:endParaRPr lang="en-US" dirty="0">
              <a:solidFill>
                <a:srgbClr val="444444"/>
              </a:solidFill>
            </a:endParaRPr>
          </a:p>
          <a:p>
            <a:pPr marL="628650" lvl="1" indent="-171450">
              <a:buFont typeface="Arial,Sans-Serif"/>
              <a:buChar char="•"/>
            </a:pPr>
            <a:endParaRPr lang="en-US" dirty="0">
              <a:solidFill>
                <a:srgbClr val="444444"/>
              </a:solidFill>
            </a:endParaRPr>
          </a:p>
          <a:p>
            <a:pPr lvl="1"/>
            <a:r>
              <a:rPr lang="en-US" dirty="0">
                <a:solidFill>
                  <a:srgbClr val="000000"/>
                </a:solidFill>
              </a:rPr>
              <a:t>It is essential to develop </a:t>
            </a:r>
            <a:r>
              <a:rPr lang="en-US" dirty="0"/>
              <a:t>a relationship early with the parents and share the transition routines with them so they can talk to their child about possible situations that may be new to them e.g. the bell, transitioning from the classroom to the playground or the playground to the classroom, toileting.</a:t>
            </a:r>
            <a:endParaRPr lang="en-US" dirty="0">
              <a:solidFill>
                <a:srgbClr val="444444"/>
              </a:solidFill>
            </a:endParaRPr>
          </a:p>
          <a:p>
            <a:endParaRPr lang="en-US" dirty="0">
              <a:solidFill>
                <a:srgbClr val="444444"/>
              </a:solidFill>
            </a:endParaRPr>
          </a:p>
          <a:p>
            <a:r>
              <a:rPr lang="en-US" dirty="0"/>
              <a:t>These sessions are also an excellent opportunity to share information with parents. While the child is attending transition the parents can attend information sessions on what the literacy and mathematics programs look like in the school, perhaps a school readiness session, or even have coffee and biscuits and get to know each other.</a:t>
            </a:r>
            <a:endParaRPr lang="en-US" dirty="0">
              <a:solidFill>
                <a:srgbClr val="444444"/>
              </a:solidFill>
            </a:endParaRPr>
          </a:p>
          <a:p>
            <a:endParaRPr lang="en-US" dirty="0">
              <a:ea typeface="Calibri"/>
              <a:cs typeface="Calibri"/>
            </a:endParaRPr>
          </a:p>
          <a:p>
            <a:pPr algn="just"/>
            <a:endParaRPr lang="en-GB" dirty="0">
              <a:solidFill>
                <a:srgbClr val="444444"/>
              </a:solidFill>
            </a:endParaRPr>
          </a:p>
          <a:p>
            <a:pPr algn="just"/>
            <a:endParaRPr lang="en-GB"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1DB0F7F2-29E9-9505-6F2A-B3B57876EA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113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great way to get children excited about starting school is by reading them stories about starting school. Many schools can provide their own resources such as social stories about starting school that are specific to their own school. </a:t>
            </a:r>
          </a:p>
        </p:txBody>
      </p:sp>
      <p:sp>
        <p:nvSpPr>
          <p:cNvPr id="4" name="Slide Number Placeholder 3"/>
          <p:cNvSpPr>
            <a:spLocks noGrp="1"/>
          </p:cNvSpPr>
          <p:nvPr>
            <p:ph type="sldNum" sz="quarter" idx="5"/>
          </p:nvPr>
        </p:nvSpPr>
        <p:spPr/>
        <p:txBody>
          <a:bodyPr/>
          <a:lstStyle/>
          <a:p>
            <a:fld id="{799E2382-07A1-445C-9C87-AFEA4FB60947}" type="slidenum">
              <a:rPr lang="en-AU" smtClean="0"/>
              <a:t>44</a:t>
            </a:fld>
            <a:endParaRPr lang="en-AU"/>
          </a:p>
        </p:txBody>
      </p:sp>
    </p:spTree>
    <p:extLst>
      <p:ext uri="{BB962C8B-B14F-4D97-AF65-F5344CB8AC3E}">
        <p14:creationId xmlns:p14="http://schemas.microsoft.com/office/powerpoint/2010/main" val="366143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0" dirty="0"/>
              <a:t>In 2021 the Department rolled out the Disability Inclusion Reform</a:t>
            </a:r>
          </a:p>
          <a:p>
            <a:pPr>
              <a:defRPr/>
            </a:pPr>
            <a:endParaRPr lang="en-AU" b="0" dirty="0">
              <a:ea typeface="+mn-ea"/>
              <a:cs typeface="+mn-cs"/>
            </a:endParaRPr>
          </a:p>
          <a:p>
            <a:pPr>
              <a:defRPr/>
            </a:pPr>
            <a:r>
              <a:rPr lang="en-AU" b="0" dirty="0">
                <a:ea typeface="+mn-ea"/>
                <a:cs typeface="+mn-cs"/>
              </a:rPr>
              <a:t>Not only is Disability Inclusion reform a new funding model, it focuses on building a culture of inclusion across all schools. </a:t>
            </a:r>
            <a:endParaRPr lang="en-AU" dirty="0">
              <a:ea typeface="Calibri"/>
              <a:cs typeface="Calibri"/>
            </a:endParaRPr>
          </a:p>
          <a:p>
            <a:pPr>
              <a:defRPr/>
            </a:pPr>
            <a:r>
              <a:rPr lang="en-AU" dirty="0"/>
              <a:t>Let’s have a quick look at the aims of the Disability Inclusion Reform. There are three core goals:</a:t>
            </a:r>
            <a:endParaRPr lang="en-AU" dirty="0">
              <a:ea typeface="Calibri"/>
              <a:cs typeface="Calibri"/>
            </a:endParaRPr>
          </a:p>
          <a:p>
            <a:pPr marL="171450" indent="-171450">
              <a:buFont typeface="Arial"/>
              <a:buChar char="•"/>
              <a:defRPr/>
            </a:pPr>
            <a:r>
              <a:rPr lang="en-AU" b="1" dirty="0"/>
              <a:t>Building a Culture of Inclusion:</a:t>
            </a:r>
            <a:r>
              <a:rPr lang="en-AU" dirty="0"/>
              <a:t> This means ensuring that every student feels valued and supported.</a:t>
            </a:r>
            <a:endParaRPr lang="en-AU" dirty="0">
              <a:ea typeface="Calibri"/>
              <a:cs typeface="Calibri"/>
            </a:endParaRPr>
          </a:p>
          <a:p>
            <a:pPr marL="171450" indent="-171450">
              <a:buFont typeface="Arial"/>
              <a:buChar char="•"/>
              <a:defRPr/>
            </a:pPr>
            <a:r>
              <a:rPr lang="en-AU" b="1" dirty="0"/>
              <a:t>Improving Whole School Approaches:</a:t>
            </a:r>
            <a:r>
              <a:rPr lang="en-AU" dirty="0"/>
              <a:t> This is about equipping teachers with the skills and strategies they need to support every learner effectively.</a:t>
            </a:r>
            <a:endParaRPr lang="en-AU" dirty="0">
              <a:ea typeface="Calibri"/>
              <a:cs typeface="Calibri"/>
            </a:endParaRPr>
          </a:p>
          <a:p>
            <a:pPr marL="171450" indent="-171450">
              <a:buFont typeface="Arial"/>
              <a:buChar char="•"/>
              <a:defRPr/>
            </a:pPr>
            <a:r>
              <a:rPr lang="en-AU" b="1" dirty="0"/>
              <a:t>Delivering Effective Funding and Support Models:</a:t>
            </a:r>
            <a:r>
              <a:rPr lang="en-AU" dirty="0"/>
              <a:t> This ensures that resources are allocated in a way that directly benefits those who need them most.</a:t>
            </a:r>
            <a:endParaRPr lang="en-AU" dirty="0">
              <a:ea typeface="Calibri"/>
              <a:cs typeface="Calibri"/>
            </a:endParaRPr>
          </a:p>
          <a:p>
            <a:pPr marL="228600" indent="-228600">
              <a:buFont typeface="Calibri Light" panose="020F0302020204030204"/>
              <a:buAutoNum type="arabicPeriod"/>
              <a:defRPr/>
            </a:pPr>
            <a:endParaRPr lang="en-AU" dirty="0">
              <a:ea typeface="Calibri"/>
              <a:cs typeface="Calibri"/>
            </a:endParaRPr>
          </a:p>
          <a:p>
            <a:r>
              <a:rPr lang="en-AU" dirty="0">
                <a:ea typeface="Calibri"/>
                <a:cs typeface="Calibri"/>
              </a:rPr>
              <a:t>The reform really sets out to make sure that every student is being met at their individual point of need to ensure they can engage and participate in education and be happy at school. </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785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4B6A-3631-0579-DED0-55D6559B7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D7801-FB7E-2378-58FE-402292617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41266-9A38-F29A-D2EC-522B8A3CA97D}"/>
              </a:ext>
            </a:extLst>
          </p:cNvPr>
          <p:cNvSpPr>
            <a:spLocks noGrp="1"/>
          </p:cNvSpPr>
          <p:nvPr>
            <p:ph type="body" idx="1"/>
          </p:nvPr>
        </p:nvSpPr>
        <p:spPr/>
        <p:txBody>
          <a:bodyPr/>
          <a:lstStyle/>
          <a:p>
            <a:r>
              <a:rPr lang="en-GB" dirty="0"/>
              <a:t>- Schools are responsible for managing and transferring key student information and adjustments during transitions to maintain continuity of support.</a:t>
            </a:r>
            <a:endParaRPr lang="en-AU" dirty="0">
              <a:solidFill>
                <a:srgbClr val="444444"/>
              </a:solidFill>
            </a:endParaRPr>
          </a:p>
          <a:p>
            <a:r>
              <a:rPr lang="en-GB" dirty="0"/>
              <a:t> </a:t>
            </a:r>
            <a:endParaRPr lang="en-AU" dirty="0">
              <a:solidFill>
                <a:srgbClr val="444444"/>
              </a:solidFill>
            </a:endParaRPr>
          </a:p>
          <a:p>
            <a:r>
              <a:rPr lang="en-GB" dirty="0"/>
              <a:t>- Sharing this information with the next Victorian government school is essential to ensure the student receives appropriate education and support from day one. This includes any key adjustments that were in place at the previous school, such as accommodations for learning, mobility, or communication needs.</a:t>
            </a:r>
            <a:endParaRPr lang="en-US" dirty="0">
              <a:solidFill>
                <a:srgbClr val="444444"/>
              </a:solidFill>
            </a:endParaRPr>
          </a:p>
          <a:p>
            <a:r>
              <a:rPr lang="en-GB" dirty="0"/>
              <a:t> </a:t>
            </a:r>
            <a:endParaRPr lang="en-AU" dirty="0">
              <a:solidFill>
                <a:srgbClr val="444444"/>
              </a:solidFill>
            </a:endParaRPr>
          </a:p>
          <a:p>
            <a:r>
              <a:rPr lang="en-GB" dirty="0"/>
              <a:t>- The Transition Statement provides a detailed overview of the student’s needs, support profile, and key adjustments, guiding collaborative discussions during Student Support Group (SSG) meetings.</a:t>
            </a:r>
            <a:endParaRPr lang="en-AU" dirty="0">
              <a:solidFill>
                <a:srgbClr val="444444"/>
              </a:solidFill>
            </a:endParaRPr>
          </a:p>
          <a:p>
            <a:r>
              <a:rPr lang="en-GB" dirty="0"/>
              <a:t> </a:t>
            </a:r>
            <a:endParaRPr lang="en-US" dirty="0">
              <a:solidFill>
                <a:srgbClr val="444444"/>
              </a:solidFill>
            </a:endParaRPr>
          </a:p>
          <a:p>
            <a:r>
              <a:rPr lang="en-GB" dirty="0"/>
              <a:t>- For students with disabilities, it's recommended that a representative from the secondary school attend the final Primary school SSG meeting. This helps ensure all critical information and adjustments are communicated effectively, setting the student up for a smooth and supported transition.</a:t>
            </a:r>
            <a:endParaRPr lang="en-AU" dirty="0">
              <a:solidFill>
                <a:srgbClr val="444444"/>
              </a:solidFill>
            </a:endParaRPr>
          </a:p>
          <a:p>
            <a:endParaRPr lang="en-AU" dirty="0">
              <a:solidFill>
                <a:srgbClr val="444444"/>
              </a:solidFill>
            </a:endParaRPr>
          </a:p>
          <a:p>
            <a:r>
              <a:rPr lang="en-AU" dirty="0"/>
              <a:t>For template Transition Statements and further resources and guidance on implementing positive and effective transitions for students with a disability and additional needs, refer to the </a:t>
            </a:r>
            <a:r>
              <a:rPr lang="en-AU" dirty="0">
                <a:solidFill>
                  <a:srgbClr val="444444"/>
                </a:solidFill>
                <a:hlinkClick r:id="rId3"/>
              </a:rPr>
              <a:t>Resources</a:t>
            </a:r>
            <a:r>
              <a:rPr lang="en-AU" dirty="0"/>
              <a:t> tab in PAL.</a:t>
            </a:r>
            <a:endParaRPr lang="en-US" dirty="0">
              <a:solidFill>
                <a:srgbClr val="444444"/>
              </a:solidFill>
            </a:endParaRPr>
          </a:p>
          <a:p>
            <a:r>
              <a:rPr lang="en-AU" dirty="0"/>
              <a:t>----------------------------------------------------------------------------------</a:t>
            </a:r>
            <a:endParaRPr lang="en-US" dirty="0">
              <a:solidFill>
                <a:srgbClr val="444444"/>
              </a:solidFill>
            </a:endParaRPr>
          </a:p>
          <a:p>
            <a:r>
              <a:rPr lang="en-AU" dirty="0"/>
              <a:t>**Transition Learning and Development Statements are completed online via the Online TLDS tool hosted on the </a:t>
            </a:r>
            <a:r>
              <a:rPr lang="en-AU" dirty="0">
                <a:solidFill>
                  <a:srgbClr val="444444"/>
                </a:solidFill>
                <a:hlinkClick r:id="rId4"/>
              </a:rPr>
              <a:t>Insight Assessment Platform</a:t>
            </a:r>
            <a:r>
              <a:rPr lang="en-AU" dirty="0"/>
              <a:t>.</a:t>
            </a:r>
            <a:endParaRPr lang="en-AU" dirty="0">
              <a:ea typeface="Calibri"/>
              <a:cs typeface="Calibri"/>
            </a:endParaRPr>
          </a:p>
          <a:p>
            <a:pPr algn="just"/>
            <a:endParaRPr lang="en-GB"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C009CAB-F8DA-ABD8-86FF-08E93FB03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136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31645A2-76DB-4E1F-833A-FB78363A2EF1}" type="slidenum">
              <a:rPr lang="en-AU" smtClean="0"/>
              <a:t>46</a:t>
            </a:fld>
            <a:endParaRPr lang="en-AU"/>
          </a:p>
        </p:txBody>
      </p:sp>
    </p:spTree>
    <p:extLst>
      <p:ext uri="{BB962C8B-B14F-4D97-AF65-F5344CB8AC3E}">
        <p14:creationId xmlns:p14="http://schemas.microsoft.com/office/powerpoint/2010/main" val="341091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6D42B-029E-E48D-ACD5-73EC3CEFB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DECC-6814-769D-F99B-D2E61C554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39081-6DAC-67AF-0CE8-644CDA03E4C1}"/>
              </a:ext>
            </a:extLst>
          </p:cNvPr>
          <p:cNvSpPr>
            <a:spLocks noGrp="1"/>
          </p:cNvSpPr>
          <p:nvPr>
            <p:ph type="body" idx="1"/>
          </p:nvPr>
        </p:nvSpPr>
        <p:spPr/>
        <p:txBody>
          <a:bodyPr/>
          <a:lstStyle/>
          <a:p>
            <a:r>
              <a:rPr lang="en-US" dirty="0"/>
              <a:t>The idea of moving into a new class with a different teacher and group of peers can be both exciting and challenging for many students and particularly so for students with a disability. It is important that schools help prepare them ahead of time and support them during the transition process. </a:t>
            </a:r>
          </a:p>
          <a:p>
            <a:r>
              <a:rPr lang="en-US" dirty="0">
                <a:solidFill>
                  <a:srgbClr val="444444"/>
                </a:solidFill>
              </a:rPr>
              <a:t>Here are some things to consider:</a:t>
            </a:r>
          </a:p>
          <a:p>
            <a:pPr marL="0" indent="0">
              <a:buFont typeface="Calibri,Sans-Serif"/>
              <a:buNone/>
            </a:pPr>
            <a:endParaRPr lang="en-US" dirty="0">
              <a:solidFill>
                <a:srgbClr val="444444"/>
              </a:solidFill>
            </a:endParaRPr>
          </a:p>
          <a:p>
            <a:pPr marL="171450" indent="-171450">
              <a:buFont typeface="Calibri,Sans-Serif"/>
              <a:buChar char="-"/>
            </a:pPr>
            <a:r>
              <a:rPr lang="en-US" dirty="0"/>
              <a:t>Many of the strategies that can help a child transition from an early childhood setting to primary school will also be relevant for transitioning between primary schools, including forming a Student Support Group, creating an Individual Education Plan, encouraging family input and supporting a child with the transition. A child with a disability may feel anxious about the upcoming changes, particularly if the change is occurring part-way through the school year. Moving from one primary school to a new primary school can involve changes to routines and friendships or social groups.</a:t>
            </a:r>
            <a:endParaRPr lang="en-US" dirty="0">
              <a:solidFill>
                <a:srgbClr val="444444"/>
              </a:solidFill>
            </a:endParaRPr>
          </a:p>
          <a:p>
            <a:pPr marL="171450" indent="-171450">
              <a:buFont typeface="Calibri,Sans-Serif"/>
              <a:buChar char="-"/>
            </a:pPr>
            <a:endParaRPr lang="en-US" dirty="0">
              <a:solidFill>
                <a:srgbClr val="444444"/>
              </a:solidFill>
            </a:endParaRPr>
          </a:p>
          <a:p>
            <a:pPr marL="171450" indent="-171450">
              <a:buFont typeface="Calibri,Sans-Serif"/>
              <a:buChar char="-"/>
            </a:pPr>
            <a:r>
              <a:rPr lang="en-US" dirty="0"/>
              <a:t> The new school could highlight the similarities between their former school and new school so that they feel confident they already have some of the skills they will need.</a:t>
            </a:r>
            <a:endParaRPr lang="en-US" dirty="0">
              <a:solidFill>
                <a:srgbClr val="444444"/>
              </a:solidFill>
            </a:endParaRPr>
          </a:p>
          <a:p>
            <a:pPr marL="171450" indent="-171450">
              <a:buFont typeface="Calibri,Sans-Serif"/>
              <a:buChar char="-"/>
            </a:pPr>
            <a:r>
              <a:rPr lang="en-US" dirty="0"/>
              <a:t>Visual supports such as photos of school buildings, maps, photos of teachers and staff, checklists and visual timetables may be helpful for some students.</a:t>
            </a:r>
            <a:endParaRPr lang="en-US" dirty="0">
              <a:solidFill>
                <a:srgbClr val="444444"/>
              </a:solidFill>
            </a:endParaRPr>
          </a:p>
          <a:p>
            <a:pPr marL="171450" indent="-171450">
              <a:buFont typeface="Calibri,Sans-Serif"/>
              <a:buChar char="-"/>
            </a:pPr>
            <a:r>
              <a:rPr lang="en-US" dirty="0"/>
              <a:t>Peer buddies can provide social support, in addition to a safe person or place that a child can access when they need support.</a:t>
            </a:r>
            <a:endParaRPr lang="en-US" dirty="0">
              <a:solidFill>
                <a:srgbClr val="444444"/>
              </a:solidFill>
            </a:endParaRPr>
          </a:p>
          <a:p>
            <a:pPr marL="171450" indent="-171450">
              <a:buFont typeface="Calibri,Sans-Serif"/>
              <a:buChar char="-"/>
            </a:pPr>
            <a:r>
              <a:rPr lang="en-US" dirty="0"/>
              <a:t>If the student is coming to you at the start of a school year, invite them to the final transition session so they can get to know their new peers and teacher.</a:t>
            </a:r>
            <a:endParaRPr lang="en-US" dirty="0">
              <a:solidFill>
                <a:srgbClr val="444444"/>
              </a:solidFill>
            </a:endParaRPr>
          </a:p>
          <a:p>
            <a:pPr marL="171450" indent="-171450">
              <a:buFont typeface="Calibri,Sans-Serif"/>
              <a:buChar char="-"/>
            </a:pPr>
            <a:endParaRPr lang="en-US" dirty="0">
              <a:solidFill>
                <a:srgbClr val="444444"/>
              </a:solidFill>
            </a:endParaRPr>
          </a:p>
          <a:p>
            <a:r>
              <a:rPr lang="en-US" dirty="0"/>
              <a:t>I have included the quote at the bottom because I think it's a great reminder.</a:t>
            </a:r>
            <a:r>
              <a:rPr lang="en-GB" dirty="0"/>
              <a:t> </a:t>
            </a:r>
            <a:endParaRPr lang="en-US" dirty="0">
              <a:solidFill>
                <a:srgbClr val="444444"/>
              </a:solidFill>
              <a:ea typeface="Calibri"/>
              <a:cs typeface="Calibri"/>
            </a:endParaRPr>
          </a:p>
          <a:p>
            <a:pPr algn="just"/>
            <a:endParaRPr lang="en-GB" dirty="0">
              <a:solidFill>
                <a:srgbClr val="444444"/>
              </a:solidFill>
            </a:endParaRPr>
          </a:p>
          <a:p>
            <a:pPr algn="just"/>
            <a:endParaRPr lang="en-GB"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99D8ED5B-F645-B3A2-7F0E-4549C0DA07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68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2357-AC97-9123-05A6-311421332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C7740-8D27-E232-50D2-A3EB57B0E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7A236-23A6-B1D4-671D-D82EBC083111}"/>
              </a:ext>
            </a:extLst>
          </p:cNvPr>
          <p:cNvSpPr>
            <a:spLocks noGrp="1"/>
          </p:cNvSpPr>
          <p:nvPr>
            <p:ph type="body" idx="1"/>
          </p:nvPr>
        </p:nvSpPr>
        <p:spPr/>
        <p:txBody>
          <a:bodyPr/>
          <a:lstStyle/>
          <a:p>
            <a:r>
              <a:rPr lang="en-AU" dirty="0"/>
              <a:t>Students with disability may have complex transition needs. I know schools are already making a lot of adjustments, however some additional things you may want to consider are:</a:t>
            </a:r>
            <a:endParaRPr lang="en-US" dirty="0">
              <a:solidFill>
                <a:srgbClr val="444444"/>
              </a:solidFill>
            </a:endParaRPr>
          </a:p>
          <a:p>
            <a:r>
              <a:rPr lang="en-AU" dirty="0">
                <a:solidFill>
                  <a:srgbClr val="444444"/>
                </a:solidFill>
              </a:rPr>
              <a:t>Schools can: </a:t>
            </a:r>
          </a:p>
          <a:p>
            <a:pPr marL="171450" indent="-171450">
              <a:buFont typeface="Arial,Sans-Serif"/>
              <a:buChar char="•"/>
            </a:pPr>
            <a:r>
              <a:rPr lang="en-AU" dirty="0"/>
              <a:t>Provide time release for foundation teaching staff and/or DI leaders to visit students in their early learning setting to discuss the student's individual needs and handover transition documentation.</a:t>
            </a:r>
            <a:endParaRPr lang="en-US" dirty="0">
              <a:solidFill>
                <a:srgbClr val="444444"/>
              </a:solidFill>
            </a:endParaRPr>
          </a:p>
          <a:p>
            <a:pPr marL="171450" indent="-171450">
              <a:buFont typeface="Arial,Sans-Serif"/>
              <a:buChar char="•"/>
            </a:pPr>
            <a:r>
              <a:rPr lang="en-AU" dirty="0"/>
              <a:t>Make adjustments to the school environment prior to the transition sessions, taking into consideration individual student need. For example, students with physical and mobility challenges may experience difficulty because of distances and/or stairs between their classrooms, or a student who is sensitive to noise may find loud activities challenging.</a:t>
            </a:r>
            <a:endParaRPr lang="en-AU" dirty="0">
              <a:solidFill>
                <a:srgbClr val="444444"/>
              </a:solidFill>
            </a:endParaRPr>
          </a:p>
          <a:p>
            <a:pPr marL="171450" indent="-171450">
              <a:buFont typeface="Arial,Sans-Serif"/>
              <a:buChar char="•"/>
            </a:pPr>
            <a:r>
              <a:rPr lang="en-AU" dirty="0"/>
              <a:t>Ensure there is clear signage and easily identifiable </a:t>
            </a:r>
            <a:r>
              <a:rPr lang="en-AU" dirty="0">
                <a:solidFill>
                  <a:srgbClr val="000000"/>
                </a:solidFill>
              </a:rPr>
              <a:t>staff </a:t>
            </a:r>
            <a:r>
              <a:rPr lang="en-AU" dirty="0"/>
              <a:t>during orientation sessions to help alleviate anxiety for students and their parents/guardians.</a:t>
            </a:r>
            <a:endParaRPr lang="en-AU" dirty="0">
              <a:solidFill>
                <a:srgbClr val="444444"/>
              </a:solidFill>
            </a:endParaRPr>
          </a:p>
          <a:p>
            <a:pPr marL="171450" indent="-171450">
              <a:spcBef>
                <a:spcPts val="1000"/>
              </a:spcBef>
              <a:buFont typeface="Arial,Sans-Serif"/>
              <a:buChar char="•"/>
            </a:pPr>
            <a:r>
              <a:rPr lang="en-AU" dirty="0"/>
              <a:t>Provide additional opportunities for the student and their families to visit the school and meet their teachers before the start of the school year.  This could be as simple as having the student visit briefly during the Professional Learning day at the start of the year when you have time for classroom setup. This would also be important for students transitioning to a new school or year level.</a:t>
            </a:r>
            <a:endParaRPr lang="en-US" dirty="0">
              <a:solidFill>
                <a:srgbClr val="444444"/>
              </a:solidFill>
            </a:endParaRPr>
          </a:p>
          <a:p>
            <a:pPr marL="171450" indent="-171450">
              <a:spcBef>
                <a:spcPts val="1000"/>
              </a:spcBef>
              <a:buFont typeface="Arial,Sans-Serif"/>
              <a:buChar char="•"/>
            </a:pPr>
            <a:r>
              <a:rPr lang="en-AU" dirty="0"/>
              <a:t>Providing professional learning for school staff to help them understand the unique needs of the student.</a:t>
            </a:r>
          </a:p>
          <a:p>
            <a:pPr marL="171450" marR="0" lvl="0" indent="-171450" algn="l" defTabSz="914400" rtl="0" eaLnBrk="1" fontAlgn="auto" latinLnBrk="0" hangingPunct="1">
              <a:lnSpc>
                <a:spcPct val="100000"/>
              </a:lnSpc>
              <a:spcBef>
                <a:spcPts val="1000"/>
              </a:spcBef>
              <a:spcAft>
                <a:spcPts val="0"/>
              </a:spcAft>
              <a:buClrTx/>
              <a:buSzTx/>
              <a:buFont typeface="Arial,Sans-Serif"/>
              <a:buChar char="•"/>
              <a:tabLst/>
              <a:defRPr/>
            </a:pPr>
            <a:r>
              <a:rPr lang="en-AU" dirty="0"/>
              <a:t> Invite the secondary school DI leader to the </a:t>
            </a:r>
            <a:r>
              <a:rPr lang="en-AU" dirty="0">
                <a:solidFill>
                  <a:srgbClr val="000000"/>
                </a:solidFill>
              </a:rPr>
              <a:t>final SSG </a:t>
            </a:r>
            <a:r>
              <a:rPr lang="en-AU" dirty="0"/>
              <a:t>for students with disability and discuss and hand over any additional documentation.</a:t>
            </a:r>
            <a:endParaRPr lang="en-US" dirty="0">
              <a:solidFill>
                <a:srgbClr val="444444"/>
              </a:solidFill>
              <a:ea typeface="Calibri"/>
              <a:cs typeface="Calibri"/>
            </a:endParaRPr>
          </a:p>
          <a:p>
            <a:pPr marL="171450" indent="-171450">
              <a:spcBef>
                <a:spcPts val="1000"/>
              </a:spcBef>
              <a:buFont typeface="Arial,Sans-Serif"/>
              <a:buChar char="•"/>
            </a:pPr>
            <a:endParaRPr lang="en-US" dirty="0"/>
          </a:p>
        </p:txBody>
      </p:sp>
      <p:sp>
        <p:nvSpPr>
          <p:cNvPr id="4" name="Slide Number Placeholder 3">
            <a:extLst>
              <a:ext uri="{FF2B5EF4-FFF2-40B4-BE49-F238E27FC236}">
                <a16:creationId xmlns:a16="http://schemas.microsoft.com/office/drawing/2014/main" id="{BC143EDD-4B99-819C-31C1-D3961140B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49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40BDF-1B46-3FAD-7E53-AAB057D02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1C10B-FD8F-0163-2D24-18E1F8160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97896-3CEC-C406-323F-49CB32C28B6A}"/>
              </a:ext>
            </a:extLst>
          </p:cNvPr>
          <p:cNvSpPr>
            <a:spLocks noGrp="1"/>
          </p:cNvSpPr>
          <p:nvPr>
            <p:ph type="body" idx="1"/>
          </p:nvPr>
        </p:nvSpPr>
        <p:spPr/>
        <p:txBody>
          <a:bodyPr/>
          <a:lstStyle/>
          <a:p>
            <a:r>
              <a:rPr lang="en-AU" dirty="0"/>
              <a:t>Supporting families and their child through transition requires a team approach. </a:t>
            </a:r>
            <a:endParaRPr lang="en-AU" dirty="0">
              <a:solidFill>
                <a:srgbClr val="444444"/>
              </a:solidFill>
            </a:endParaRPr>
          </a:p>
          <a:p>
            <a:r>
              <a:rPr lang="en-AU" dirty="0"/>
              <a:t> </a:t>
            </a:r>
            <a:endParaRPr lang="en-US" dirty="0">
              <a:solidFill>
                <a:srgbClr val="444444"/>
              </a:solidFill>
            </a:endParaRPr>
          </a:p>
          <a:p>
            <a:r>
              <a:rPr lang="en-AU" dirty="0"/>
              <a:t> </a:t>
            </a:r>
            <a:endParaRPr lang="en-US" dirty="0">
              <a:solidFill>
                <a:srgbClr val="444444"/>
              </a:solidFill>
            </a:endParaRPr>
          </a:p>
          <a:p>
            <a:r>
              <a:rPr lang="en-AU" dirty="0"/>
              <a:t>- …..................This slide highlights key roles and people schools can draw on to help teachers implement supplementary, substantial, or extensive adjustments for transitioning students.</a:t>
            </a:r>
            <a:endParaRPr lang="en-AU" dirty="0">
              <a:solidFill>
                <a:srgbClr val="444444"/>
              </a:solidFill>
            </a:endParaRPr>
          </a:p>
          <a:p>
            <a:r>
              <a:rPr lang="en-AU" dirty="0"/>
              <a:t> </a:t>
            </a:r>
            <a:endParaRPr lang="en-US" dirty="0">
              <a:solidFill>
                <a:srgbClr val="444444"/>
              </a:solidFill>
            </a:endParaRPr>
          </a:p>
          <a:p>
            <a:r>
              <a:rPr lang="en-AU" dirty="0"/>
              <a:t>- The Koorie Engagement Workforce can be consulted to build cultural inclusivity in schools and may assist with transitions if necessary.</a:t>
            </a:r>
            <a:endParaRPr lang="en-US" dirty="0">
              <a:solidFill>
                <a:srgbClr val="444444"/>
              </a:solidFill>
            </a:endParaRPr>
          </a:p>
          <a:p>
            <a:r>
              <a:rPr lang="en-AU" dirty="0"/>
              <a:t> </a:t>
            </a:r>
            <a:endParaRPr lang="en-US" dirty="0">
              <a:solidFill>
                <a:srgbClr val="444444"/>
              </a:solidFill>
            </a:endParaRPr>
          </a:p>
          <a:p>
            <a:r>
              <a:rPr lang="en-AU" dirty="0"/>
              <a:t>- Remember, the adjustments you make during transition can be shared with the facilitator service to demonstrate support when a profile is being considered.</a:t>
            </a:r>
            <a:endParaRPr lang="en-AU"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9B281ED-B26E-756B-C355-7819A38963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34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just want to share this video as it really highlights the importance of good relationships between parents and school and how planning can make a huge difference in building inclusive practices. </a:t>
            </a:r>
          </a:p>
          <a:p>
            <a:r>
              <a:rPr lang="en-AU" dirty="0"/>
              <a:t>Make sure that I have the </a:t>
            </a:r>
            <a:r>
              <a:rPr lang="en-AU"/>
              <a:t>video embedded. </a:t>
            </a:r>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51</a:t>
            </a:fld>
            <a:endParaRPr lang="en-AU"/>
          </a:p>
        </p:txBody>
      </p:sp>
    </p:spTree>
    <p:extLst>
      <p:ext uri="{BB962C8B-B14F-4D97-AF65-F5344CB8AC3E}">
        <p14:creationId xmlns:p14="http://schemas.microsoft.com/office/powerpoint/2010/main" val="2578629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spcBef>
                <a:spcPts val="1200"/>
              </a:spcBef>
              <a:buNone/>
            </a:pPr>
            <a:endParaRPr lang="en-AU" sz="1200" b="0" i="0" kern="1200" dirty="0">
              <a:solidFill>
                <a:srgbClr val="1A1A1A"/>
              </a:solidFill>
              <a:effectLst/>
              <a:latin typeface="+mn-lt"/>
              <a:ea typeface="+mn-ea"/>
              <a:cs typeface="+mn-cs"/>
            </a:endParaRPr>
          </a:p>
          <a:p>
            <a:pPr algn="l">
              <a:lnSpc>
                <a:spcPts val="1800"/>
              </a:lnSpc>
              <a:spcBef>
                <a:spcPts val="1200"/>
              </a:spcBef>
              <a:buNone/>
            </a:pPr>
            <a:endParaRPr lang="en-AU" sz="1200" b="0" i="0" kern="1200" dirty="0">
              <a:solidFill>
                <a:srgbClr val="1A1A1A"/>
              </a:solidFill>
              <a:effectLst/>
              <a:latin typeface="+mn-lt"/>
              <a:ea typeface="+mn-ea"/>
              <a:cs typeface="+mn-cs"/>
            </a:endParaRPr>
          </a:p>
          <a:p>
            <a:pPr algn="l">
              <a:lnSpc>
                <a:spcPts val="1800"/>
              </a:lnSpc>
              <a:spcBef>
                <a:spcPts val="1200"/>
              </a:spcBef>
              <a:buNone/>
            </a:pPr>
            <a:r>
              <a:rPr lang="en-AU" sz="1200" b="0" i="0" kern="1200" dirty="0">
                <a:solidFill>
                  <a:srgbClr val="1A1A1A"/>
                </a:solidFill>
                <a:effectLst/>
                <a:latin typeface="+mn-lt"/>
                <a:ea typeface="+mn-ea"/>
                <a:cs typeface="+mn-cs"/>
              </a:rPr>
              <a:t>Finally, I was asked to give a very brief overview of home schooling and how families can access this alternative. </a:t>
            </a:r>
          </a:p>
          <a:p>
            <a:pPr algn="l">
              <a:lnSpc>
                <a:spcPts val="1800"/>
              </a:lnSpc>
              <a:spcBef>
                <a:spcPts val="1200"/>
              </a:spcBef>
              <a:buNone/>
            </a:pPr>
            <a:r>
              <a:rPr lang="en-AU" sz="1200" b="0" i="0" kern="1200" dirty="0">
                <a:solidFill>
                  <a:srgbClr val="1A1A1A"/>
                </a:solidFill>
                <a:effectLst/>
                <a:latin typeface="+mn-lt"/>
                <a:ea typeface="+mn-ea"/>
                <a:cs typeface="+mn-cs"/>
              </a:rPr>
              <a:t> </a:t>
            </a:r>
            <a:r>
              <a:rPr lang="en-US" sz="1200" kern="1200" dirty="0">
                <a:solidFill>
                  <a:schemeClr val="tx1"/>
                </a:solidFill>
                <a:effectLst/>
                <a:latin typeface="+mn-lt"/>
                <a:ea typeface="+mn-ea"/>
                <a:cs typeface="+mn-cs"/>
              </a:rPr>
              <a:t>In Victoria, home education during a child’s compulsory school years is a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alternative to attending government or registered non-government schools. The Victorian Government supports parental choice in education and acknowledges that parents/caregivers (parents) who choose to home educate their children do so for a variety of reasons and are willing to commit significant time, energy and resources.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Parents who decide to educate their child from a home base assume overall responsibility for the planning, implementation and assessment of their child’s education. They are also responsible for ensuring the child acquires the knowledge and skills they need for life-long learning, social development and active and informed citizenship.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Victorian Government recognises that home education can occur across a broad range of styles, from informal learning approaches to formal curriculum programs and, as such, does not mandate curriculum or reading materials. While flexible, it is a requirement of registration in Victoria that a home schooled child receives regular and efficient instruction that, taken as a whole, substantially addresses the eight learning areas</a:t>
            </a:r>
            <a:endParaRPr lang="en-AU" sz="1200" b="0" i="0" kern="1200" dirty="0">
              <a:solidFill>
                <a:srgbClr val="1A1A1A"/>
              </a:solidFill>
              <a:effectLst/>
              <a:latin typeface="+mn-lt"/>
              <a:ea typeface="+mn-ea"/>
              <a:cs typeface="+mn-cs"/>
            </a:endParaRPr>
          </a:p>
          <a:p>
            <a:pPr algn="l">
              <a:lnSpc>
                <a:spcPts val="1800"/>
              </a:lnSpc>
              <a:spcBef>
                <a:spcPts val="1200"/>
              </a:spcBef>
              <a:buNone/>
            </a:pPr>
            <a:r>
              <a:rPr lang="en-AU" sz="1200" b="0" i="0" kern="1200" dirty="0">
                <a:solidFill>
                  <a:srgbClr val="1A1A1A"/>
                </a:solidFill>
                <a:effectLst/>
                <a:latin typeface="+mn-lt"/>
                <a:ea typeface="+mn-ea"/>
                <a:cs typeface="+mn-cs"/>
              </a:rPr>
              <a:t>There are certain requirements if parents choose to home school.</a:t>
            </a:r>
          </a:p>
          <a:p>
            <a:pPr algn="l">
              <a:lnSpc>
                <a:spcPts val="3000"/>
              </a:lnSpc>
              <a:spcBef>
                <a:spcPts val="2400"/>
              </a:spcBef>
              <a:buNone/>
            </a:pPr>
            <a:r>
              <a:rPr lang="en-AU" sz="1200" b="1" i="0" dirty="0">
                <a:solidFill>
                  <a:srgbClr val="1A1A1A"/>
                </a:solidFill>
                <a:effectLst/>
                <a:latin typeface="+mn-lt"/>
              </a:rPr>
              <a:t>Parental responsibility</a:t>
            </a:r>
          </a:p>
          <a:p>
            <a:pPr algn="l">
              <a:lnSpc>
                <a:spcPts val="1800"/>
              </a:lnSpc>
              <a:spcBef>
                <a:spcPts val="1200"/>
              </a:spcBef>
              <a:buNone/>
            </a:pPr>
            <a:r>
              <a:rPr lang="en-AU" sz="1200" b="0" i="0" dirty="0">
                <a:solidFill>
                  <a:srgbClr val="1A1A1A"/>
                </a:solidFill>
                <a:effectLst/>
                <a:latin typeface="+mn-lt"/>
              </a:rPr>
              <a:t>All children must go to school or be home schooled if they're between 6 and 17 years old.</a:t>
            </a:r>
          </a:p>
          <a:p>
            <a:pPr algn="l">
              <a:lnSpc>
                <a:spcPts val="1800"/>
              </a:lnSpc>
              <a:spcBef>
                <a:spcPts val="1200"/>
              </a:spcBef>
              <a:buNone/>
            </a:pPr>
            <a:r>
              <a:rPr lang="en-AU" sz="1200" b="0" i="0" dirty="0">
                <a:solidFill>
                  <a:srgbClr val="1A1A1A"/>
                </a:solidFill>
                <a:effectLst/>
                <a:latin typeface="+mn-lt"/>
              </a:rPr>
              <a:t>When parents decide to educate their child at home, they take on responsibility for:</a:t>
            </a:r>
          </a:p>
          <a:p>
            <a:pPr algn="l">
              <a:lnSpc>
                <a:spcPts val="1800"/>
              </a:lnSpc>
              <a:spcBef>
                <a:spcPts val="1200"/>
              </a:spcBef>
              <a:buFont typeface="Arial" panose="020B0604020202020204" pitchFamily="34" charset="0"/>
              <a:buChar char="•"/>
            </a:pPr>
            <a:r>
              <a:rPr lang="en-AU" sz="1200" b="0" i="0" dirty="0">
                <a:solidFill>
                  <a:srgbClr val="1A1A1A"/>
                </a:solidFill>
                <a:effectLst/>
                <a:latin typeface="+mn-lt"/>
              </a:rPr>
              <a:t>planning their learning</a:t>
            </a:r>
          </a:p>
          <a:p>
            <a:pPr algn="l">
              <a:lnSpc>
                <a:spcPts val="1800"/>
              </a:lnSpc>
              <a:spcBef>
                <a:spcPts val="1200"/>
              </a:spcBef>
              <a:buFont typeface="Arial" panose="020B0604020202020204" pitchFamily="34" charset="0"/>
              <a:buChar char="•"/>
            </a:pPr>
            <a:r>
              <a:rPr lang="en-AU" sz="1200" b="0" i="0" dirty="0">
                <a:solidFill>
                  <a:srgbClr val="1A1A1A"/>
                </a:solidFill>
                <a:effectLst/>
                <a:latin typeface="+mn-lt"/>
              </a:rPr>
              <a:t>teaching them</a:t>
            </a:r>
          </a:p>
          <a:p>
            <a:pPr algn="l">
              <a:lnSpc>
                <a:spcPts val="1800"/>
              </a:lnSpc>
              <a:spcBef>
                <a:spcPts val="1200"/>
              </a:spcBef>
              <a:buFont typeface="Arial" panose="020B0604020202020204" pitchFamily="34" charset="0"/>
              <a:buChar char="•"/>
            </a:pPr>
            <a:r>
              <a:rPr lang="en-AU" sz="1200" b="0" i="0" dirty="0">
                <a:solidFill>
                  <a:srgbClr val="1A1A1A"/>
                </a:solidFill>
                <a:effectLst/>
                <a:latin typeface="+mn-lt"/>
              </a:rPr>
              <a:t>assessing what they've learnt.</a:t>
            </a:r>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52</a:t>
            </a:fld>
            <a:endParaRPr lang="en-AU"/>
          </a:p>
        </p:txBody>
      </p:sp>
    </p:spTree>
    <p:extLst>
      <p:ext uri="{BB962C8B-B14F-4D97-AF65-F5344CB8AC3E}">
        <p14:creationId xmlns:p14="http://schemas.microsoft.com/office/powerpoint/2010/main" val="4044412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Parents must submit a learning plan that is appropriate to the educational needs of the child with their application for registration. </a:t>
            </a:r>
          </a:p>
          <a:p>
            <a:r>
              <a:rPr lang="en-AU" dirty="0"/>
              <a:t>A learning plan specifies when and where instruction will take place and the subject matter that will be covered during the first year of registration. </a:t>
            </a:r>
          </a:p>
          <a:p>
            <a:r>
              <a:rPr lang="en-AU" dirty="0"/>
              <a:t>An application for registration must also detail what educational materials and resources parents will use and how their child’s learning outcomes will be recorded. The VRQA provides learning plan templates but their use is optional. A learning plan must be in English. </a:t>
            </a:r>
          </a:p>
          <a:p>
            <a:endParaRPr lang="en-AU" dirty="0"/>
          </a:p>
        </p:txBody>
      </p:sp>
      <p:sp>
        <p:nvSpPr>
          <p:cNvPr id="4" name="Slide Number Placeholder 3"/>
          <p:cNvSpPr>
            <a:spLocks noGrp="1"/>
          </p:cNvSpPr>
          <p:nvPr>
            <p:ph type="sldNum" sz="quarter" idx="5"/>
          </p:nvPr>
        </p:nvSpPr>
        <p:spPr/>
        <p:txBody>
          <a:bodyPr/>
          <a:lstStyle/>
          <a:p>
            <a:fld id="{799E2382-07A1-445C-9C87-AFEA4FB60947}" type="slidenum">
              <a:rPr lang="en-AU" smtClean="0"/>
              <a:t>54</a:t>
            </a:fld>
            <a:endParaRPr lang="en-AU"/>
          </a:p>
        </p:txBody>
      </p:sp>
    </p:spTree>
    <p:extLst>
      <p:ext uri="{BB962C8B-B14F-4D97-AF65-F5344CB8AC3E}">
        <p14:creationId xmlns:p14="http://schemas.microsoft.com/office/powerpoint/2010/main" val="3405938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many different teams within the Education department who are focused on support students with disability. There is a school inclusive practice branch, Disability Inclusion Implementation teams and regional Disability coordinators. If you find that you have any concerns about reluctance to make reasonable adjustments to support students, the place to start would be to contact the Disability Coordinators in your area. </a:t>
            </a:r>
          </a:p>
        </p:txBody>
      </p:sp>
      <p:sp>
        <p:nvSpPr>
          <p:cNvPr id="4" name="Slide Number Placeholder 3"/>
          <p:cNvSpPr>
            <a:spLocks noGrp="1"/>
          </p:cNvSpPr>
          <p:nvPr>
            <p:ph type="sldNum" sz="quarter" idx="5"/>
          </p:nvPr>
        </p:nvSpPr>
        <p:spPr/>
        <p:txBody>
          <a:bodyPr/>
          <a:lstStyle/>
          <a:p>
            <a:fld id="{799E2382-07A1-445C-9C87-AFEA4FB60947}" type="slidenum">
              <a:rPr lang="en-AU" smtClean="0"/>
              <a:t>57</a:t>
            </a:fld>
            <a:endParaRPr lang="en-AU"/>
          </a:p>
        </p:txBody>
      </p:sp>
    </p:spTree>
    <p:extLst>
      <p:ext uri="{BB962C8B-B14F-4D97-AF65-F5344CB8AC3E}">
        <p14:creationId xmlns:p14="http://schemas.microsoft.com/office/powerpoint/2010/main" val="105791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are just a few examples of what inclusive practices could look like in schools. </a:t>
            </a:r>
          </a:p>
          <a:p>
            <a:endParaRPr lang="en-AU"/>
          </a:p>
          <a:p>
            <a:r>
              <a:rPr lang="en-AU"/>
              <a:t>This starts at the enrolment process, and as you can see here, includes: </a:t>
            </a:r>
          </a:p>
          <a:p>
            <a:r>
              <a:rPr lang="en-AU"/>
              <a:t> </a:t>
            </a:r>
          </a:p>
          <a:p>
            <a:pPr marL="171450" indent="-171450">
              <a:buFont typeface="Arial" panose="020B0604020202020204" pitchFamily="34" charset="0"/>
              <a:buChar char="•"/>
            </a:pPr>
            <a:r>
              <a:rPr lang="en-AU"/>
              <a:t>a strong, systemic student voice process, </a:t>
            </a:r>
          </a:p>
          <a:p>
            <a:pPr marL="171450" indent="-171450">
              <a:buFont typeface="Arial" panose="020B0604020202020204" pitchFamily="34" charset="0"/>
              <a:buChar char="•"/>
            </a:pPr>
            <a:r>
              <a:rPr lang="en-AU"/>
              <a:t>through ensuring a diverse and equitable school environment, </a:t>
            </a:r>
          </a:p>
          <a:p>
            <a:pPr marL="171450" indent="-171450">
              <a:buFont typeface="Arial" panose="020B0604020202020204" pitchFamily="34" charset="0"/>
              <a:buChar char="•"/>
            </a:pPr>
            <a:r>
              <a:rPr lang="en-AU"/>
              <a:t>through preparation where the school understands the strengths and needs of students on an ongoing basis, </a:t>
            </a:r>
          </a:p>
          <a:p>
            <a:pPr marL="171450" indent="-171450">
              <a:buFont typeface="Arial" panose="020B0604020202020204" pitchFamily="34" charset="0"/>
              <a:buChar char="•"/>
            </a:pPr>
            <a:r>
              <a:rPr lang="en-AU"/>
              <a:t>schools engaging with reasonable adjustments and </a:t>
            </a:r>
          </a:p>
          <a:p>
            <a:pPr marL="171450" indent="-171450">
              <a:buFont typeface="Arial" panose="020B0604020202020204" pitchFamily="34" charset="0"/>
              <a:buChar char="•"/>
            </a:pPr>
            <a:r>
              <a:rPr lang="en-AU"/>
              <a:t>through encouraging upskilling of staff to build their inclusive capabilities. </a:t>
            </a:r>
          </a:p>
          <a:p>
            <a:pPr marL="171450" indent="-171450">
              <a:buFont typeface="Arial" panose="020B0604020202020204" pitchFamily="34" charset="0"/>
              <a:buChar char="•"/>
            </a:pPr>
            <a:endParaRPr lang="en-AU"/>
          </a:p>
          <a:p>
            <a:pPr marL="0" indent="0">
              <a:buFont typeface="Arial" panose="020B0604020202020204" pitchFamily="34" charset="0"/>
              <a:buNone/>
            </a:pPr>
            <a:r>
              <a:rPr lang="en-AU"/>
              <a:t>These are just a few examples and is not limited to these. </a:t>
            </a:r>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84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in todays session I have been asked to speak with you about Reasonable adjustments to support students to access, participate and succeed at school. </a:t>
            </a:r>
          </a:p>
        </p:txBody>
      </p:sp>
      <p:sp>
        <p:nvSpPr>
          <p:cNvPr id="4" name="Slide Number Placeholder 3"/>
          <p:cNvSpPr>
            <a:spLocks noGrp="1"/>
          </p:cNvSpPr>
          <p:nvPr>
            <p:ph type="sldNum" sz="quarter" idx="5"/>
          </p:nvPr>
        </p:nvSpPr>
        <p:spPr/>
        <p:txBody>
          <a:bodyPr/>
          <a:lstStyle/>
          <a:p>
            <a:fld id="{799E2382-07A1-445C-9C87-AFEA4FB60947}" type="slidenum">
              <a:rPr lang="en-AU" smtClean="0"/>
              <a:t>7</a:t>
            </a:fld>
            <a:endParaRPr lang="en-AU"/>
          </a:p>
        </p:txBody>
      </p:sp>
    </p:spTree>
    <p:extLst>
      <p:ext uri="{BB962C8B-B14F-4D97-AF65-F5344CB8AC3E}">
        <p14:creationId xmlns:p14="http://schemas.microsoft.com/office/powerpoint/2010/main" val="56759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I'm going to break down the language used in the DI profiles a little further-</a:t>
            </a:r>
          </a:p>
          <a:p>
            <a:r>
              <a:rPr lang="en-US" b="1" dirty="0"/>
              <a:t>Functional needs are the adjustments a person requires to enable them to participate in activities on the same basis as their peers.</a:t>
            </a:r>
            <a:endParaRPr lang="en-US" dirty="0"/>
          </a:p>
          <a:p>
            <a:endParaRPr lang="en-US" dirty="0"/>
          </a:p>
          <a:p>
            <a:pPr marL="283210" indent="-283210">
              <a:buFont typeface="Arial,Sans-Serif"/>
              <a:buChar char="•"/>
            </a:pPr>
            <a:r>
              <a:rPr lang="en-US" dirty="0"/>
              <a:t>An adjustment is a measure or </a:t>
            </a:r>
            <a:r>
              <a:rPr lang="en-US" b="1" dirty="0"/>
              <a:t>action taken to assist students to participate in educatio</a:t>
            </a:r>
            <a:r>
              <a:rPr lang="en-US" dirty="0"/>
              <a:t>n and training on the </a:t>
            </a:r>
            <a:r>
              <a:rPr lang="en-US" b="1" dirty="0"/>
              <a:t>same basis as their peers</a:t>
            </a:r>
            <a:r>
              <a:rPr lang="en-US" dirty="0"/>
              <a:t> without a disability.</a:t>
            </a:r>
          </a:p>
          <a:p>
            <a:endParaRPr lang="en-US" dirty="0"/>
          </a:p>
          <a:p>
            <a:pPr marL="283210" indent="-283210">
              <a:buFont typeface="Arial,Sans-Serif"/>
              <a:buChar char="•"/>
            </a:pPr>
            <a:r>
              <a:rPr lang="en-US" dirty="0"/>
              <a:t>Adjustments can be </a:t>
            </a:r>
            <a:r>
              <a:rPr lang="en-US" b="1" dirty="0"/>
              <a:t>student-specific</a:t>
            </a:r>
            <a:r>
              <a:rPr lang="en-US" dirty="0"/>
              <a:t> or </a:t>
            </a:r>
            <a:r>
              <a:rPr lang="en-US" b="1" dirty="0"/>
              <a:t>school-wide</a:t>
            </a:r>
            <a:r>
              <a:rPr lang="en-US" dirty="0"/>
              <a:t>.</a:t>
            </a:r>
          </a:p>
          <a:p>
            <a:endParaRPr lang="en-US" dirty="0"/>
          </a:p>
          <a:p>
            <a:r>
              <a:rPr lang="en-US" dirty="0"/>
              <a:t>For the purpose of the Disability Inclusion Profile, participation refers to involvement in activities in an educational environment.</a:t>
            </a:r>
          </a:p>
          <a:p>
            <a:endParaRPr lang="en-US" dirty="0"/>
          </a:p>
        </p:txBody>
      </p:sp>
      <p:sp>
        <p:nvSpPr>
          <p:cNvPr id="4" name="Slide Number Placeholder 3"/>
          <p:cNvSpPr>
            <a:spLocks noGrp="1"/>
          </p:cNvSpPr>
          <p:nvPr>
            <p:ph type="sldNum" sz="quarter" idx="5"/>
          </p:nvPr>
        </p:nvSpPr>
        <p:spPr/>
        <p:txBody>
          <a:bodyPr/>
          <a:lstStyle/>
          <a:p>
            <a:fld id="{2F46C720-238D-4D68-A2F1-9CF64F629E64}" type="slidenum">
              <a:rPr lang="en-US"/>
              <a:t>8</a:t>
            </a:fld>
            <a:endParaRPr lang="en-US"/>
          </a:p>
        </p:txBody>
      </p:sp>
    </p:spTree>
    <p:extLst>
      <p:ext uri="{BB962C8B-B14F-4D97-AF65-F5344CB8AC3E}">
        <p14:creationId xmlns:p14="http://schemas.microsoft.com/office/powerpoint/2010/main" val="266813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a:p>
            <a:r>
              <a:rPr lang="en-US" dirty="0"/>
              <a:t>So as previously mentioned the reform has meant that we are working with schools to reinforce the message that : </a:t>
            </a:r>
            <a:br>
              <a:rPr lang="en-US" dirty="0">
                <a:cs typeface="+mn-lt"/>
              </a:rPr>
            </a:br>
            <a:r>
              <a:rPr lang="en-US" dirty="0"/>
              <a:t> - adjustments are what a person requires to participate in activities on the same basis as their peers.   </a:t>
            </a:r>
            <a:br>
              <a:rPr lang="en-US" dirty="0">
                <a:cs typeface="+mn-lt"/>
              </a:rPr>
            </a:br>
            <a:r>
              <a:rPr lang="en-US" dirty="0"/>
              <a:t> -relate specifically to participation in an educational setting.   </a:t>
            </a:r>
            <a:br>
              <a:rPr lang="en-US" dirty="0">
                <a:cs typeface="+mn-lt"/>
              </a:rPr>
            </a:br>
            <a:r>
              <a:rPr lang="en-US" dirty="0"/>
              <a:t>Adjustments are identified based on barriers within the environment e.g. accessibility or support, rather than focusing solely on a student’s disability.  </a:t>
            </a:r>
            <a:endParaRPr lang="en-US" dirty="0">
              <a:ea typeface="Calibri"/>
            </a:endParaRPr>
          </a:p>
          <a:p>
            <a:r>
              <a:rPr lang="en-US" dirty="0"/>
              <a:t>Disability Inclusion is aligned with the social model of disability where the focus is on the functional needs of students rather than a focus on a diagnosis or deficit. </a:t>
            </a:r>
          </a:p>
          <a:p>
            <a:r>
              <a:rPr lang="en-US" dirty="0"/>
              <a:t>What Functional Needs Are Not:  simply the medical or clinical conditions of a student. They are about the practical supports needed to access, participate and engage with learning. </a:t>
            </a:r>
            <a:endParaRPr lang="en-US" dirty="0">
              <a:ea typeface="Calibri"/>
              <a:cs typeface="Calibri"/>
            </a:endParaRPr>
          </a:p>
          <a:p>
            <a:r>
              <a:rPr lang="en-US" dirty="0">
                <a:cs typeface="+mn-lt"/>
              </a:rPr>
              <a:t>Using a strengths based approach there is a focus on what students can do when they are provided with the right supports and adjustments rather than what they can not do</a:t>
            </a:r>
            <a:br>
              <a:rPr lang="en-US" dirty="0">
                <a:cs typeface="+mn-lt"/>
              </a:rPr>
            </a:b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222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p>
          <a:p>
            <a:r>
              <a:rPr lang="en-US" dirty="0"/>
              <a:t>So, to </a:t>
            </a:r>
            <a:r>
              <a:rPr lang="en-US" dirty="0" err="1"/>
              <a:t>summarise</a:t>
            </a:r>
            <a:r>
              <a:rPr lang="en-US" dirty="0"/>
              <a:t> our messaging to schools is that adjustments are:  </a:t>
            </a:r>
            <a:br>
              <a:rPr lang="en-US" dirty="0">
                <a:cs typeface="+mn-lt"/>
              </a:rPr>
            </a:br>
            <a:r>
              <a:rPr lang="en-US" dirty="0"/>
              <a:t> - inclusive actions </a:t>
            </a:r>
            <a:br>
              <a:rPr lang="en-US" dirty="0">
                <a:cs typeface="+mn-lt"/>
              </a:rPr>
            </a:br>
            <a:r>
              <a:rPr lang="en-US" dirty="0"/>
              <a:t> - actions taken to help students with disabilities participate in education on the same basis as their peers.   </a:t>
            </a:r>
            <a:br>
              <a:rPr lang="en-US" dirty="0">
                <a:cs typeface="+mn-lt"/>
              </a:rPr>
            </a:br>
            <a:r>
              <a:rPr lang="en-US" dirty="0"/>
              <a:t> - can be made in various areas, such as planning, teaching, assessment, resources, equipment, and the environment—whether in learning spaces or the yard.  </a:t>
            </a:r>
            <a:endParaRPr lang="en-US" dirty="0">
              <a:ea typeface="Calibri"/>
              <a:cs typeface="Calibri"/>
            </a:endParaRPr>
          </a:p>
          <a:p>
            <a:r>
              <a:rPr lang="en-US" dirty="0"/>
              <a:t>They can be school-wide or student-specific:  </a:t>
            </a:r>
            <a:br>
              <a:rPr lang="en-US" dirty="0">
                <a:cs typeface="+mn-lt"/>
              </a:rPr>
            </a:br>
            <a:r>
              <a:rPr lang="en-US" dirty="0"/>
              <a:t> School-wide </a:t>
            </a:r>
            <a:br>
              <a:rPr lang="en-US" dirty="0">
                <a:cs typeface="+mn-lt"/>
              </a:rPr>
            </a:br>
            <a:r>
              <a:rPr lang="en-US" dirty="0"/>
              <a:t> - SWPBS matrix of expectations, visual timetables in every classroom, circle time or welcome circles such as those in the Berry Street model </a:t>
            </a:r>
            <a:endParaRPr lang="en-US" dirty="0">
              <a:ea typeface="Calibri"/>
              <a:cs typeface="Calibri"/>
            </a:endParaRPr>
          </a:p>
          <a:p>
            <a:r>
              <a:rPr lang="en-US" dirty="0"/>
              <a:t>Student-specific  </a:t>
            </a:r>
            <a:br>
              <a:rPr lang="en-US" dirty="0">
                <a:cs typeface="+mn-lt"/>
              </a:rPr>
            </a:br>
            <a:r>
              <a:rPr lang="en-US" dirty="0"/>
              <a:t> - targeted intervention programs, using slant boards, wobble stools, adjustable tables and chairs, or </a:t>
            </a:r>
            <a:r>
              <a:rPr lang="en-US" dirty="0" err="1"/>
              <a:t>personalised</a:t>
            </a:r>
            <a:r>
              <a:rPr lang="en-US" dirty="0"/>
              <a:t> visuals</a:t>
            </a:r>
            <a:endParaRPr lang="en-US" dirty="0">
              <a:ea typeface="Calibri"/>
              <a:cs typeface="Calibri"/>
            </a:endParaRPr>
          </a:p>
          <a:p>
            <a:r>
              <a:rPr lang="en-US" dirty="0"/>
              <a:t>Our messaging is also that  </a:t>
            </a:r>
            <a:endParaRPr lang="en-US" dirty="0">
              <a:ea typeface="Calibri"/>
              <a:cs typeface="Calibri"/>
            </a:endParaRPr>
          </a:p>
          <a:p>
            <a:r>
              <a:rPr lang="en-US" dirty="0"/>
              <a:t>Reasonable Accommodations/adjustments:  </a:t>
            </a:r>
            <a:br>
              <a:rPr lang="en-US" dirty="0">
                <a:cs typeface="+mn-lt"/>
              </a:rPr>
            </a:br>
            <a:r>
              <a:rPr lang="en-US" dirty="0"/>
              <a:t> -are required under both state and Commonwealth laws </a:t>
            </a:r>
            <a:br>
              <a:rPr lang="en-US" dirty="0">
                <a:cs typeface="+mn-lt"/>
              </a:rPr>
            </a:br>
            <a:r>
              <a:rPr lang="en-US" dirty="0"/>
              <a:t> - must meet the needs of students with disabilities </a:t>
            </a:r>
            <a:endParaRPr lang="en-US" dirty="0">
              <a:ea typeface="Calibri"/>
              <a:cs typeface="Calibri"/>
            </a:endParaRPr>
          </a:p>
          <a:p>
            <a:r>
              <a:rPr lang="en-US" b="1" dirty="0"/>
              <a:t>Our messaging is also that adjustments Are Not:  </a:t>
            </a:r>
            <a:br>
              <a:rPr lang="en-US" b="1" dirty="0">
                <a:cs typeface="+mn-lt"/>
              </a:rPr>
            </a:br>
            <a:r>
              <a:rPr lang="en-US" b="1" dirty="0"/>
              <a:t> </a:t>
            </a:r>
            <a:r>
              <a:rPr lang="en-US" dirty="0"/>
              <a:t>Lowering Expectations - reducing academic or </a:t>
            </a:r>
            <a:r>
              <a:rPr lang="en-US" dirty="0" err="1"/>
              <a:t>behavioural</a:t>
            </a:r>
            <a:r>
              <a:rPr lang="en-US" dirty="0"/>
              <a:t> expectations for students with disabilities.  </a:t>
            </a:r>
            <a:br>
              <a:rPr lang="en-US" dirty="0">
                <a:cs typeface="+mn-lt"/>
              </a:rPr>
            </a:br>
            <a:r>
              <a:rPr lang="en-US" dirty="0"/>
              <a:t> Special Privilege - unfair advantages; they level the playing field for all students.  </a:t>
            </a:r>
            <a:endParaRPr lang="en-US" dirty="0">
              <a:ea typeface="Calibri"/>
              <a:cs typeface="Calibri"/>
            </a:endParaRPr>
          </a:p>
          <a:p>
            <a:r>
              <a:rPr lang="en-US" dirty="0"/>
              <a:t>One-Size-Fits-All: </a:t>
            </a:r>
            <a:endParaRPr lang="en-US" dirty="0">
              <a:ea typeface="Calibri"/>
              <a:cs typeface="Calibri"/>
            </a:endParaRPr>
          </a:p>
          <a:p>
            <a:r>
              <a:rPr lang="en-US" dirty="0"/>
              <a:t>Adjustments are not generic solutions applied to all students but are tailored to meet specific needs. </a:t>
            </a:r>
            <a:endParaRPr lang="en-US" dirty="0">
              <a:ea typeface="Calibri"/>
              <a:cs typeface="Calibri"/>
            </a:endParaRPr>
          </a:p>
          <a:p>
            <a:endParaRPr lang="en-US" dirty="0">
              <a:ea typeface="Calibri"/>
              <a:cs typeface="Calibri"/>
            </a:endParaRPr>
          </a:p>
          <a:p>
            <a:endParaRPr lang="en-US" sz="11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604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FF1F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6941EF8-B792-18C2-46C6-4954BD9757ED}"/>
              </a:ext>
            </a:extLst>
          </p:cNvPr>
          <p:cNvPicPr>
            <a:picLocks noChangeAspect="1"/>
          </p:cNvPicPr>
          <p:nvPr/>
        </p:nvPicPr>
        <p:blipFill>
          <a:blip r:embed="rId2"/>
          <a:stretch>
            <a:fillRect/>
          </a:stretch>
        </p:blipFill>
        <p:spPr>
          <a:xfrm>
            <a:off x="658813" y="6010275"/>
            <a:ext cx="1400175" cy="411163"/>
          </a:xfrm>
          <a:prstGeom prst="rect">
            <a:avLst/>
          </a:prstGeom>
        </p:spPr>
      </p:pic>
      <p:sp>
        <p:nvSpPr>
          <p:cNvPr id="2" name="Title 1"/>
          <p:cNvSpPr>
            <a:spLocks noGrp="1"/>
          </p:cNvSpPr>
          <p:nvPr>
            <p:ph type="ctrTitle"/>
          </p:nvPr>
        </p:nvSpPr>
        <p:spPr>
          <a:xfrm>
            <a:off x="658813" y="3738344"/>
            <a:ext cx="8965324" cy="806669"/>
          </a:xfrm>
        </p:spPr>
        <p:txBody>
          <a:bodyPr lIns="0" tIns="0" rIns="0" bIns="0" anchor="b">
            <a:normAutofit/>
          </a:bodyPr>
          <a:lstStyle>
            <a:lvl1pPr algn="l">
              <a:defRPr sz="2800"/>
            </a:lvl1pPr>
          </a:lstStyle>
          <a:p>
            <a:r>
              <a:rPr lang="en-US"/>
              <a:t>Click to edit Master title style</a:t>
            </a:r>
            <a:endParaRPr lang="en-US" dirty="0"/>
          </a:p>
        </p:txBody>
      </p:sp>
      <p:sp>
        <p:nvSpPr>
          <p:cNvPr id="3" name="Subtitle 2"/>
          <p:cNvSpPr>
            <a:spLocks noGrp="1"/>
          </p:cNvSpPr>
          <p:nvPr>
            <p:ph type="subTitle" idx="1"/>
          </p:nvPr>
        </p:nvSpPr>
        <p:spPr>
          <a:xfrm>
            <a:off x="658813" y="4719471"/>
            <a:ext cx="6138041" cy="932619"/>
          </a:xfrm>
        </p:spPr>
        <p:txBody>
          <a:bodyPr lIns="0" tIns="0" rIns="0" b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Graphic 6">
            <a:extLst>
              <a:ext uri="{FF2B5EF4-FFF2-40B4-BE49-F238E27FC236}">
                <a16:creationId xmlns:a16="http://schemas.microsoft.com/office/drawing/2014/main" id="{E4C99AD4-7F4B-B589-56D0-FB31D737F2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450" y="2214880"/>
            <a:ext cx="3846326" cy="1048998"/>
          </a:xfrm>
          <a:prstGeom prst="rect">
            <a:avLst/>
          </a:prstGeom>
        </p:spPr>
      </p:pic>
    </p:spTree>
    <p:extLst>
      <p:ext uri="{BB962C8B-B14F-4D97-AF65-F5344CB8AC3E}">
        <p14:creationId xmlns:p14="http://schemas.microsoft.com/office/powerpoint/2010/main" val="14160904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3275" y="2016487"/>
            <a:ext cx="5113338" cy="516422"/>
          </a:xfrm>
        </p:spPr>
        <p:txBody>
          <a:bodyPr anchor="b"/>
          <a:lstStyle>
            <a:lvl1pPr>
              <a:defRPr sz="2800">
                <a:solidFill>
                  <a:schemeClr val="tx1"/>
                </a:solidFill>
              </a:defRPr>
            </a:lvl1pPr>
          </a:lstStyle>
          <a:p>
            <a:r>
              <a:rPr lang="en-GB" dirty="0"/>
              <a:t>Click to edit Master title style</a:t>
            </a:r>
            <a:endParaRPr lang="en-US" dirty="0"/>
          </a:p>
        </p:txBody>
      </p:sp>
      <p:sp>
        <p:nvSpPr>
          <p:cNvPr id="3" name="Content Placeholder 2"/>
          <p:cNvSpPr>
            <a:spLocks noGrp="1"/>
          </p:cNvSpPr>
          <p:nvPr>
            <p:ph idx="1"/>
          </p:nvPr>
        </p:nvSpPr>
        <p:spPr>
          <a:xfrm>
            <a:off x="6275388" y="2016486"/>
            <a:ext cx="5421312" cy="3600883"/>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803275" y="2776589"/>
            <a:ext cx="5113338" cy="2840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Slide Number Placeholder 5">
            <a:extLst>
              <a:ext uri="{FF2B5EF4-FFF2-40B4-BE49-F238E27FC236}">
                <a16:creationId xmlns:a16="http://schemas.microsoft.com/office/drawing/2014/main" id="{945F3B13-0730-E08C-19FF-C70D28082F5D}"/>
              </a:ext>
            </a:extLst>
          </p:cNvPr>
          <p:cNvSpPr>
            <a:spLocks noGrp="1"/>
          </p:cNvSpPr>
          <p:nvPr>
            <p:ph type="sldNum" sz="quarter" idx="10"/>
          </p:nvPr>
        </p:nvSpPr>
        <p:spPr/>
        <p:txBody>
          <a:bodyPr/>
          <a:lstStyle>
            <a:lvl1pPr>
              <a:defRPr/>
            </a:lvl1pPr>
          </a:lstStyle>
          <a:p>
            <a:pPr>
              <a:defRPr/>
            </a:pPr>
            <a:fld id="{A387EA4B-5B6F-A048-98EE-0E37A0FAD359}" type="slidenum">
              <a:rPr lang="en-US"/>
              <a:pPr>
                <a:defRPr/>
              </a:pPr>
              <a:t>‹#›</a:t>
            </a:fld>
            <a:endParaRPr lang="en-US"/>
          </a:p>
        </p:txBody>
      </p:sp>
    </p:spTree>
    <p:extLst>
      <p:ext uri="{BB962C8B-B14F-4D97-AF65-F5344CB8AC3E}">
        <p14:creationId xmlns:p14="http://schemas.microsoft.com/office/powerpoint/2010/main" val="376763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3275" y="1531917"/>
            <a:ext cx="5113338" cy="1053866"/>
          </a:xfrm>
        </p:spPr>
        <p:txBody>
          <a:bodyPr anchor="b">
            <a:normAutofit/>
          </a:bodyPr>
          <a:lstStyle>
            <a:lvl1pPr>
              <a:defRPr sz="2800">
                <a:solidFill>
                  <a:schemeClr val="tx1"/>
                </a:solidFill>
              </a:defRPr>
            </a:lvl1pPr>
          </a:lstStyle>
          <a:p>
            <a:r>
              <a:rPr lang="en-GB" dirty="0"/>
              <a:t>Click to edit Master title style</a:t>
            </a:r>
            <a:endParaRPr lang="en-US" dirty="0"/>
          </a:p>
        </p:txBody>
      </p:sp>
      <p:sp>
        <p:nvSpPr>
          <p:cNvPr id="3" name="Picture Placeholder 2"/>
          <p:cNvSpPr>
            <a:spLocks noGrp="1"/>
          </p:cNvSpPr>
          <p:nvPr>
            <p:ph type="pic" idx="1"/>
          </p:nvPr>
        </p:nvSpPr>
        <p:spPr>
          <a:xfrm>
            <a:off x="6275388" y="1531917"/>
            <a:ext cx="5437187" cy="4329133"/>
          </a:xfrm>
          <a:solidFill>
            <a:schemeClr val="accent6">
              <a:lumMod val="40000"/>
              <a:lumOff val="60000"/>
            </a:schemeClr>
          </a:solidFill>
        </p:spPr>
        <p:txBody>
          <a:bodyPr rtlCol="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03275" y="2895804"/>
            <a:ext cx="5113338" cy="307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Slide Number Placeholder 5">
            <a:extLst>
              <a:ext uri="{FF2B5EF4-FFF2-40B4-BE49-F238E27FC236}">
                <a16:creationId xmlns:a16="http://schemas.microsoft.com/office/drawing/2014/main" id="{631292D1-2729-E1C3-6DE0-606F707104F3}"/>
              </a:ext>
            </a:extLst>
          </p:cNvPr>
          <p:cNvSpPr>
            <a:spLocks noGrp="1"/>
          </p:cNvSpPr>
          <p:nvPr>
            <p:ph type="sldNum" sz="quarter" idx="10"/>
          </p:nvPr>
        </p:nvSpPr>
        <p:spPr/>
        <p:txBody>
          <a:bodyPr/>
          <a:lstStyle>
            <a:lvl1pPr>
              <a:defRPr/>
            </a:lvl1pPr>
          </a:lstStyle>
          <a:p>
            <a:pPr>
              <a:defRPr/>
            </a:pPr>
            <a:fld id="{46C386F0-35F0-0D45-B791-6A153F6E7F12}" type="slidenum">
              <a:rPr lang="en-US"/>
              <a:pPr>
                <a:defRPr/>
              </a:pPr>
              <a:t>‹#›</a:t>
            </a:fld>
            <a:endParaRPr lang="en-US"/>
          </a:p>
        </p:txBody>
      </p:sp>
    </p:spTree>
    <p:extLst>
      <p:ext uri="{BB962C8B-B14F-4D97-AF65-F5344CB8AC3E}">
        <p14:creationId xmlns:p14="http://schemas.microsoft.com/office/powerpoint/2010/main" val="289841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2" y="1520825"/>
            <a:ext cx="5376332" cy="4608514"/>
          </a:xfrm>
          <a:prstGeom prst="rect">
            <a:avLst/>
          </a:prstGeom>
        </p:spPr>
        <p:txBody>
          <a:bodyPr/>
          <a:lstStyle>
            <a:lvl1pPr>
              <a:defRPr sz="1600"/>
            </a:lvl1pPr>
            <a:lvl3pPr marL="180000" indent="-180000">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0"/>
          </p:nvPr>
        </p:nvSpPr>
        <p:spPr>
          <a:xfrm>
            <a:off x="6288618" y="1520825"/>
            <a:ext cx="5422900"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93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1" y="1520824"/>
            <a:ext cx="11281832" cy="4608514"/>
          </a:xfrm>
          <a:prstGeom prst="rect">
            <a:avLst/>
          </a:prstGeo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04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3" y="1520824"/>
            <a:ext cx="3407831" cy="4608514"/>
          </a:xfrm>
          <a:prstGeom prst="rect">
            <a:avLst/>
          </a:prstGeo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4320118" y="1520826"/>
            <a:ext cx="3456516"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5"/>
          </p:nvPr>
        </p:nvSpPr>
        <p:spPr>
          <a:xfrm>
            <a:off x="8257117" y="1520826"/>
            <a:ext cx="3454400"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92054"/>
      </p:ext>
    </p:extLst>
  </p:cSld>
  <p:clrMapOvr>
    <a:masterClrMapping/>
  </p:clrMapOvr>
  <p:extLst>
    <p:ext uri="{DCECCB84-F9BA-43D5-87BE-67443E8EF086}">
      <p15:sldGuideLst xmlns:p15="http://schemas.microsoft.com/office/powerpoint/2012/main">
        <p15:guide id="1" pos="4899">
          <p15:clr>
            <a:srgbClr val="FBAE40"/>
          </p15:clr>
        </p15:guide>
        <p15:guide id="2" pos="52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3_Title Slide">
    <p:bg>
      <p:bgPr>
        <a:solidFill>
          <a:srgbClr val="CFF1F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3738344"/>
            <a:ext cx="8965324" cy="806669"/>
          </a:xfrm>
        </p:spPr>
        <p:txBody>
          <a:bodyPr lIns="0" tIns="0" rIns="0" bIns="0"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658813" y="4719471"/>
            <a:ext cx="6138041" cy="932619"/>
          </a:xfrm>
        </p:spPr>
        <p:txBody>
          <a:bodyPr lIns="0" tIns="0" rIns="0" b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4697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61D616A1-24EC-1FC5-E901-3EA6B7717B95}"/>
              </a:ext>
            </a:extLst>
          </p:cNvPr>
          <p:cNvSpPr>
            <a:spLocks noGrp="1"/>
          </p:cNvSpPr>
          <p:nvPr>
            <p:ph type="sldNum" sz="quarter" idx="10"/>
          </p:nvPr>
        </p:nvSpPr>
        <p:spPr/>
        <p:txBody>
          <a:bodyPr/>
          <a:lstStyle>
            <a:lvl1pPr>
              <a:defRPr/>
            </a:lvl1pPr>
          </a:lstStyle>
          <a:p>
            <a:pPr>
              <a:defRPr/>
            </a:pPr>
            <a:fld id="{9D3CDE5E-8301-B343-BE70-6BB658930B15}" type="slidenum">
              <a:rPr lang="en-US"/>
              <a:pPr>
                <a:defRPr/>
              </a:pPr>
              <a:t>‹#›</a:t>
            </a:fld>
            <a:endParaRPr lang="en-US"/>
          </a:p>
        </p:txBody>
      </p:sp>
    </p:spTree>
    <p:extLst>
      <p:ext uri="{BB962C8B-B14F-4D97-AF65-F5344CB8AC3E}">
        <p14:creationId xmlns:p14="http://schemas.microsoft.com/office/powerpoint/2010/main" val="313134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03275" y="2168525"/>
            <a:ext cx="5113338" cy="37144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75389" y="2168525"/>
            <a:ext cx="5437186" cy="37144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51FD6A8C-16DC-F301-CCF4-204B5492CA58}"/>
              </a:ext>
            </a:extLst>
          </p:cNvPr>
          <p:cNvSpPr>
            <a:spLocks noGrp="1"/>
          </p:cNvSpPr>
          <p:nvPr>
            <p:ph type="sldNum" sz="quarter" idx="10"/>
          </p:nvPr>
        </p:nvSpPr>
        <p:spPr/>
        <p:txBody>
          <a:bodyPr/>
          <a:lstStyle>
            <a:lvl1pPr>
              <a:defRPr/>
            </a:lvl1pPr>
          </a:lstStyle>
          <a:p>
            <a:pPr>
              <a:defRPr/>
            </a:pPr>
            <a:fld id="{7A131622-68A8-D14D-9F79-6811D810432B}" type="slidenum">
              <a:rPr lang="en-US"/>
              <a:pPr>
                <a:defRPr/>
              </a:pPr>
              <a:t>‹#›</a:t>
            </a:fld>
            <a:endParaRPr lang="en-US"/>
          </a:p>
        </p:txBody>
      </p:sp>
    </p:spTree>
    <p:extLst>
      <p:ext uri="{BB962C8B-B14F-4D97-AF65-F5344CB8AC3E}">
        <p14:creationId xmlns:p14="http://schemas.microsoft.com/office/powerpoint/2010/main" val="3494152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973776"/>
          </a:xfrm>
        </p:spPr>
        <p:txBody>
          <a:bodyPr>
            <a:normAutofit/>
          </a:bodyPr>
          <a:lstStyle>
            <a:lvl1pPr>
              <a:defRPr sz="2800"/>
            </a:lvl1pPr>
          </a:lstStyle>
          <a:p>
            <a:r>
              <a:rPr lang="en-GB"/>
              <a:t>Click to edit Master title style</a:t>
            </a:r>
            <a:endParaRPr lang="en-US"/>
          </a:p>
        </p:txBody>
      </p:sp>
      <p:sp>
        <p:nvSpPr>
          <p:cNvPr id="3" name="Text Placeholder 2"/>
          <p:cNvSpPr>
            <a:spLocks noGrp="1"/>
          </p:cNvSpPr>
          <p:nvPr>
            <p:ph type="body" idx="1"/>
          </p:nvPr>
        </p:nvSpPr>
        <p:spPr>
          <a:xfrm>
            <a:off x="803276" y="1681163"/>
            <a:ext cx="5113338" cy="82391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03276" y="2785241"/>
            <a:ext cx="5113337" cy="3404422"/>
          </a:xfrm>
        </p:spPr>
        <p:txBody>
          <a:bodyPr/>
          <a:lstStyle>
            <a:lvl1pPr>
              <a:defRPr sz="20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75388" y="1681163"/>
            <a:ext cx="5437186" cy="82391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75388" y="2785241"/>
            <a:ext cx="5437186" cy="3404422"/>
          </a:xfrm>
        </p:spPr>
        <p:txBody>
          <a:bodyPr/>
          <a:lstStyle>
            <a:lvl1pPr>
              <a:defRPr sz="2000"/>
            </a:lvl1pPr>
            <a:lvl2pPr>
              <a:defRPr sz="1800"/>
            </a:lvl2pPr>
            <a:lvl3pPr>
              <a:defRPr sz="1600"/>
            </a:lvl3pPr>
            <a:lvl4pPr>
              <a:defRPr sz="14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87865D06-1DD5-5F8A-F70E-D63128F9E1A0}"/>
              </a:ext>
            </a:extLst>
          </p:cNvPr>
          <p:cNvSpPr>
            <a:spLocks noGrp="1"/>
          </p:cNvSpPr>
          <p:nvPr>
            <p:ph type="sldNum" sz="quarter" idx="10"/>
          </p:nvPr>
        </p:nvSpPr>
        <p:spPr/>
        <p:txBody>
          <a:bodyPr/>
          <a:lstStyle>
            <a:lvl1pPr>
              <a:defRPr/>
            </a:lvl1pPr>
          </a:lstStyle>
          <a:p>
            <a:pPr>
              <a:defRPr/>
            </a:pPr>
            <a:fld id="{6B09ABD6-C8AD-D14C-935C-B59A322FB1A1}" type="slidenum">
              <a:rPr lang="en-US"/>
              <a:pPr>
                <a:defRPr/>
              </a:pPr>
              <a:t>‹#›</a:t>
            </a:fld>
            <a:endParaRPr lang="en-US"/>
          </a:p>
        </p:txBody>
      </p:sp>
    </p:spTree>
    <p:extLst>
      <p:ext uri="{BB962C8B-B14F-4D97-AF65-F5344CB8AC3E}">
        <p14:creationId xmlns:p14="http://schemas.microsoft.com/office/powerpoint/2010/main" val="2332650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3275" y="2016487"/>
            <a:ext cx="5113338" cy="516422"/>
          </a:xfrm>
        </p:spPr>
        <p:txBody>
          <a:bodyPr anchor="b"/>
          <a:lstStyle>
            <a:lvl1pPr>
              <a:defRPr sz="2800">
                <a:solidFill>
                  <a:schemeClr val="tx1"/>
                </a:solidFill>
              </a:defRPr>
            </a:lvl1pPr>
          </a:lstStyle>
          <a:p>
            <a:r>
              <a:rPr lang="en-GB"/>
              <a:t>Click to edit Master title style</a:t>
            </a:r>
            <a:endParaRPr lang="en-US"/>
          </a:p>
        </p:txBody>
      </p:sp>
      <p:sp>
        <p:nvSpPr>
          <p:cNvPr id="3" name="Content Placeholder 2"/>
          <p:cNvSpPr>
            <a:spLocks noGrp="1"/>
          </p:cNvSpPr>
          <p:nvPr>
            <p:ph idx="1"/>
          </p:nvPr>
        </p:nvSpPr>
        <p:spPr>
          <a:xfrm>
            <a:off x="6275388" y="2016486"/>
            <a:ext cx="5421312" cy="3600883"/>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03275" y="2776589"/>
            <a:ext cx="5113338" cy="2840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Slide Number Placeholder 5">
            <a:extLst>
              <a:ext uri="{FF2B5EF4-FFF2-40B4-BE49-F238E27FC236}">
                <a16:creationId xmlns:a16="http://schemas.microsoft.com/office/drawing/2014/main" id="{945F3B13-0730-E08C-19FF-C70D28082F5D}"/>
              </a:ext>
            </a:extLst>
          </p:cNvPr>
          <p:cNvSpPr>
            <a:spLocks noGrp="1"/>
          </p:cNvSpPr>
          <p:nvPr>
            <p:ph type="sldNum" sz="quarter" idx="10"/>
          </p:nvPr>
        </p:nvSpPr>
        <p:spPr/>
        <p:txBody>
          <a:bodyPr/>
          <a:lstStyle>
            <a:lvl1pPr>
              <a:defRPr/>
            </a:lvl1pPr>
          </a:lstStyle>
          <a:p>
            <a:pPr>
              <a:defRPr/>
            </a:pPr>
            <a:fld id="{A387EA4B-5B6F-A048-98EE-0E37A0FAD359}" type="slidenum">
              <a:rPr lang="en-US"/>
              <a:pPr>
                <a:defRPr/>
              </a:pPr>
              <a:t>‹#›</a:t>
            </a:fld>
            <a:endParaRPr lang="en-US"/>
          </a:p>
        </p:txBody>
      </p:sp>
    </p:spTree>
    <p:extLst>
      <p:ext uri="{BB962C8B-B14F-4D97-AF65-F5344CB8AC3E}">
        <p14:creationId xmlns:p14="http://schemas.microsoft.com/office/powerpoint/2010/main" val="941048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FF1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3CC3C2-A2F0-4565-FD40-19E9ECE5B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012" b="22012"/>
          <a:stretch>
            <a:fillRect/>
          </a:stretch>
        </p:blipFill>
        <p:spPr bwMode="auto">
          <a:xfrm>
            <a:off x="0" y="0"/>
            <a:ext cx="121920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D1A7F51C-82FC-15A0-F8F4-BA3AB0F26D88}"/>
              </a:ext>
            </a:extLst>
          </p:cNvPr>
          <p:cNvPicPr>
            <a:picLocks noChangeAspect="1"/>
          </p:cNvPicPr>
          <p:nvPr/>
        </p:nvPicPr>
        <p:blipFill>
          <a:blip r:embed="rId3"/>
          <a:stretch>
            <a:fillRect/>
          </a:stretch>
        </p:blipFill>
        <p:spPr>
          <a:xfrm>
            <a:off x="10453688" y="6154738"/>
            <a:ext cx="1400175" cy="411162"/>
          </a:xfrm>
          <a:prstGeom prst="rect">
            <a:avLst/>
          </a:prstGeom>
        </p:spPr>
      </p:pic>
      <p:sp>
        <p:nvSpPr>
          <p:cNvPr id="2" name="Title 1"/>
          <p:cNvSpPr>
            <a:spLocks noGrp="1"/>
          </p:cNvSpPr>
          <p:nvPr>
            <p:ph type="ctrTitle"/>
          </p:nvPr>
        </p:nvSpPr>
        <p:spPr>
          <a:xfrm>
            <a:off x="658813" y="5197284"/>
            <a:ext cx="6138041" cy="701745"/>
          </a:xfrm>
        </p:spPr>
        <p:txBody>
          <a:bodyPr lIns="0" tIns="0" rIns="0" bIns="0" anchor="b">
            <a:normAutofit/>
          </a:bodyPr>
          <a:lstStyle>
            <a:lvl1pPr algn="l">
              <a:defRPr sz="2800"/>
            </a:lvl1pPr>
          </a:lstStyle>
          <a:p>
            <a:r>
              <a:rPr lang="en-US"/>
              <a:t>Click to edit Master title style</a:t>
            </a:r>
            <a:endParaRPr lang="en-US" dirty="0"/>
          </a:p>
        </p:txBody>
      </p:sp>
      <p:sp>
        <p:nvSpPr>
          <p:cNvPr id="3" name="Subtitle 2"/>
          <p:cNvSpPr>
            <a:spLocks noGrp="1"/>
          </p:cNvSpPr>
          <p:nvPr>
            <p:ph type="subTitle" idx="1"/>
          </p:nvPr>
        </p:nvSpPr>
        <p:spPr>
          <a:xfrm>
            <a:off x="658813" y="6040315"/>
            <a:ext cx="6138041" cy="526175"/>
          </a:xfrm>
        </p:spPr>
        <p:txBody>
          <a:bodyPr lIns="0" tIns="0" rIns="0" b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Graphic 6">
            <a:extLst>
              <a:ext uri="{FF2B5EF4-FFF2-40B4-BE49-F238E27FC236}">
                <a16:creationId xmlns:a16="http://schemas.microsoft.com/office/drawing/2014/main" id="{F15D68FC-A41F-7E17-35B2-4DF65D5C22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7370" y="4789522"/>
            <a:ext cx="2145030" cy="585008"/>
          </a:xfrm>
          <a:prstGeom prst="rect">
            <a:avLst/>
          </a:prstGeom>
        </p:spPr>
      </p:pic>
    </p:spTree>
    <p:extLst>
      <p:ext uri="{BB962C8B-B14F-4D97-AF65-F5344CB8AC3E}">
        <p14:creationId xmlns:p14="http://schemas.microsoft.com/office/powerpoint/2010/main" val="4159843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3275" y="1531917"/>
            <a:ext cx="5113338" cy="1053866"/>
          </a:xfrm>
        </p:spPr>
        <p:txBody>
          <a:bodyPr anchor="b">
            <a:normAutofit/>
          </a:bodyPr>
          <a:lstStyle>
            <a:lvl1pPr>
              <a:defRPr sz="2800">
                <a:solidFill>
                  <a:schemeClr val="tx1"/>
                </a:solidFill>
              </a:defRPr>
            </a:lvl1pPr>
          </a:lstStyle>
          <a:p>
            <a:r>
              <a:rPr lang="en-GB"/>
              <a:t>Click to edit Master title style</a:t>
            </a:r>
            <a:endParaRPr lang="en-US"/>
          </a:p>
        </p:txBody>
      </p:sp>
      <p:sp>
        <p:nvSpPr>
          <p:cNvPr id="3" name="Picture Placeholder 2"/>
          <p:cNvSpPr>
            <a:spLocks noGrp="1"/>
          </p:cNvSpPr>
          <p:nvPr>
            <p:ph type="pic" idx="1"/>
          </p:nvPr>
        </p:nvSpPr>
        <p:spPr>
          <a:xfrm>
            <a:off x="6275388" y="1531917"/>
            <a:ext cx="5437187" cy="4329133"/>
          </a:xfrm>
          <a:solidFill>
            <a:schemeClr val="accent6">
              <a:lumMod val="40000"/>
              <a:lumOff val="60000"/>
            </a:schemeClr>
          </a:solidFill>
        </p:spPr>
        <p:txBody>
          <a:bodyPr rtlCol="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03275" y="2895804"/>
            <a:ext cx="5113338" cy="307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Slide Number Placeholder 5">
            <a:extLst>
              <a:ext uri="{FF2B5EF4-FFF2-40B4-BE49-F238E27FC236}">
                <a16:creationId xmlns:a16="http://schemas.microsoft.com/office/drawing/2014/main" id="{631292D1-2729-E1C3-6DE0-606F707104F3}"/>
              </a:ext>
            </a:extLst>
          </p:cNvPr>
          <p:cNvSpPr>
            <a:spLocks noGrp="1"/>
          </p:cNvSpPr>
          <p:nvPr>
            <p:ph type="sldNum" sz="quarter" idx="10"/>
          </p:nvPr>
        </p:nvSpPr>
        <p:spPr/>
        <p:txBody>
          <a:bodyPr/>
          <a:lstStyle>
            <a:lvl1pPr>
              <a:defRPr/>
            </a:lvl1pPr>
          </a:lstStyle>
          <a:p>
            <a:pPr>
              <a:defRPr/>
            </a:pPr>
            <a:fld id="{46C386F0-35F0-0D45-B791-6A153F6E7F12}" type="slidenum">
              <a:rPr lang="en-US"/>
              <a:pPr>
                <a:defRPr/>
              </a:pPr>
              <a:t>‹#›</a:t>
            </a:fld>
            <a:endParaRPr lang="en-US"/>
          </a:p>
        </p:txBody>
      </p:sp>
    </p:spTree>
    <p:extLst>
      <p:ext uri="{BB962C8B-B14F-4D97-AF65-F5344CB8AC3E}">
        <p14:creationId xmlns:p14="http://schemas.microsoft.com/office/powerpoint/2010/main" val="2227135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7" y="1520825"/>
            <a:ext cx="5376332" cy="4608514"/>
          </a:xfrm>
          <a:prstGeom prst="rect">
            <a:avLst/>
          </a:prstGeom>
        </p:spPr>
        <p:txBody>
          <a:bodyPr/>
          <a:lstStyle>
            <a:lvl1pPr>
              <a:defRPr sz="1600"/>
            </a:lvl1pPr>
            <a:lvl3pPr marL="180002" indent="-180002">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0"/>
          </p:nvPr>
        </p:nvSpPr>
        <p:spPr>
          <a:xfrm>
            <a:off x="6288619" y="1520825"/>
            <a:ext cx="5422900"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079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3_Title Slide">
    <p:bg>
      <p:bgPr>
        <a:solidFill>
          <a:srgbClr val="CFF1F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3738344"/>
            <a:ext cx="8965324" cy="806669"/>
          </a:xfrm>
        </p:spPr>
        <p:txBody>
          <a:bodyPr lIns="0" tIns="0" rIns="0" bIns="0"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658813" y="4719471"/>
            <a:ext cx="6138041" cy="932619"/>
          </a:xfrm>
        </p:spPr>
        <p:txBody>
          <a:bodyPr lIns="0" tIns="0" rIns="0" b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622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CE64A-8F6D-4EA3-A4F0-344C0BE83AAB}"/>
              </a:ext>
            </a:extLst>
          </p:cNvPr>
          <p:cNvSpPr>
            <a:spLocks noGrp="1"/>
          </p:cNvSpPr>
          <p:nvPr>
            <p:ph type="dt" sz="half" idx="10"/>
          </p:nvPr>
        </p:nvSpPr>
        <p:spPr/>
        <p:txBody>
          <a:bodyPr/>
          <a:lstStyle/>
          <a:p>
            <a:fld id="{8A985598-6AE0-461D-9202-8B5C0F877178}" type="datetimeFigureOut">
              <a:rPr lang="en-AU" smtClean="0"/>
              <a:t>13/10/2025</a:t>
            </a:fld>
            <a:endParaRPr lang="en-AU"/>
          </a:p>
        </p:txBody>
      </p:sp>
      <p:sp>
        <p:nvSpPr>
          <p:cNvPr id="3" name="Footer Placeholder 2">
            <a:extLst>
              <a:ext uri="{FF2B5EF4-FFF2-40B4-BE49-F238E27FC236}">
                <a16:creationId xmlns:a16="http://schemas.microsoft.com/office/drawing/2014/main" id="{B73F3A57-969A-4985-90AA-201A23A2AE2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DD92F98-1B7F-48F7-A0CB-217C3CF58E7F}"/>
              </a:ext>
            </a:extLst>
          </p:cNvPr>
          <p:cNvSpPr>
            <a:spLocks noGrp="1"/>
          </p:cNvSpPr>
          <p:nvPr>
            <p:ph type="sldNum" sz="quarter" idx="12"/>
          </p:nvPr>
        </p:nvSpPr>
        <p:spPr/>
        <p:txBody>
          <a:bodyPr/>
          <a:lstStyle/>
          <a:p>
            <a:fld id="{7EA3BC03-E9FC-4FE4-BA93-01A5C0321D47}" type="slidenum">
              <a:rPr lang="en-AU" smtClean="0"/>
              <a:t>‹#›</a:t>
            </a:fld>
            <a:endParaRPr lang="en-AU"/>
          </a:p>
        </p:txBody>
      </p:sp>
    </p:spTree>
    <p:extLst>
      <p:ext uri="{BB962C8B-B14F-4D97-AF65-F5344CB8AC3E}">
        <p14:creationId xmlns:p14="http://schemas.microsoft.com/office/powerpoint/2010/main" val="1460422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CFF1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78D92-2FAD-B6D8-32F8-F30910A3F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97" b="28920"/>
          <a:stretch>
            <a:fillRect/>
          </a:stretch>
        </p:blipFill>
        <p:spPr bwMode="auto">
          <a:xfrm>
            <a:off x="0" y="2112963"/>
            <a:ext cx="12192000"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0ED2606A-A80C-65E7-B50E-1B215E69F3A2}"/>
              </a:ext>
            </a:extLst>
          </p:cNvPr>
          <p:cNvPicPr>
            <a:picLocks noChangeAspect="1"/>
          </p:cNvPicPr>
          <p:nvPr/>
        </p:nvPicPr>
        <p:blipFill>
          <a:blip r:embed="rId3"/>
          <a:stretch>
            <a:fillRect/>
          </a:stretch>
        </p:blipFill>
        <p:spPr>
          <a:xfrm>
            <a:off x="10458450" y="300038"/>
            <a:ext cx="1400175" cy="412750"/>
          </a:xfrm>
          <a:prstGeom prst="rect">
            <a:avLst/>
          </a:prstGeom>
        </p:spPr>
      </p:pic>
      <p:sp>
        <p:nvSpPr>
          <p:cNvPr id="2" name="Title 1"/>
          <p:cNvSpPr>
            <a:spLocks noGrp="1"/>
          </p:cNvSpPr>
          <p:nvPr>
            <p:ph type="ctrTitle"/>
          </p:nvPr>
        </p:nvSpPr>
        <p:spPr>
          <a:xfrm>
            <a:off x="839788" y="685800"/>
            <a:ext cx="8965324" cy="712177"/>
          </a:xfrm>
        </p:spPr>
        <p:txBody>
          <a:bodyPr lIns="0" tIns="0" rIns="0" bIns="0" anchor="b">
            <a:normAutofit/>
          </a:bodyPr>
          <a:lstStyle>
            <a:lvl1pPr algn="l">
              <a:defRPr sz="2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39788" y="1485900"/>
            <a:ext cx="6138041" cy="377808"/>
          </a:xfrm>
        </p:spPr>
        <p:txBody>
          <a:bodyPr lIns="0" tIns="0" rIns="0" bIns="0">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Graphic 6">
            <a:extLst>
              <a:ext uri="{FF2B5EF4-FFF2-40B4-BE49-F238E27FC236}">
                <a16:creationId xmlns:a16="http://schemas.microsoft.com/office/drawing/2014/main" id="{4BDFC848-9D05-6DE8-022B-5B762FF368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0488" y="300038"/>
            <a:ext cx="1676400" cy="457200"/>
          </a:xfrm>
          <a:prstGeom prst="rect">
            <a:avLst/>
          </a:prstGeom>
        </p:spPr>
      </p:pic>
    </p:spTree>
    <p:extLst>
      <p:ext uri="{BB962C8B-B14F-4D97-AF65-F5344CB8AC3E}">
        <p14:creationId xmlns:p14="http://schemas.microsoft.com/office/powerpoint/2010/main" val="3949944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CFF1F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3738344"/>
            <a:ext cx="8965324" cy="806669"/>
          </a:xfrm>
        </p:spPr>
        <p:txBody>
          <a:bodyPr lIns="0" tIns="0" rIns="0" bIns="0" anchor="b">
            <a:normAutofit/>
          </a:bodyPr>
          <a:lstStyle>
            <a:lvl1pPr algn="l">
              <a:defRPr sz="2800"/>
            </a:lvl1pPr>
          </a:lstStyle>
          <a:p>
            <a:r>
              <a:rPr lang="en-US"/>
              <a:t>Click to edit Master title style</a:t>
            </a:r>
            <a:endParaRPr lang="en-US" dirty="0"/>
          </a:p>
        </p:txBody>
      </p:sp>
      <p:sp>
        <p:nvSpPr>
          <p:cNvPr id="3" name="Subtitle 2"/>
          <p:cNvSpPr>
            <a:spLocks noGrp="1"/>
          </p:cNvSpPr>
          <p:nvPr>
            <p:ph type="subTitle" idx="1"/>
          </p:nvPr>
        </p:nvSpPr>
        <p:spPr>
          <a:xfrm>
            <a:off x="658813" y="4719471"/>
            <a:ext cx="6138041" cy="932619"/>
          </a:xfrm>
        </p:spPr>
        <p:txBody>
          <a:bodyPr lIns="0" tIns="0" rIns="0" b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9514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2"/>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7119D6-8439-5023-4535-8FAA842AF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955675"/>
            <a:ext cx="6762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a:extLst>
              <a:ext uri="{FF2B5EF4-FFF2-40B4-BE49-F238E27FC236}">
                <a16:creationId xmlns:a16="http://schemas.microsoft.com/office/drawing/2014/main" id="{9C85F088-59D8-D99A-A34E-02A5A633492D}"/>
              </a:ext>
            </a:extLst>
          </p:cNvPr>
          <p:cNvPicPr>
            <a:picLocks noChangeAspect="1"/>
          </p:cNvPicPr>
          <p:nvPr/>
        </p:nvPicPr>
        <p:blipFill>
          <a:blip r:embed="rId3"/>
          <a:stretch>
            <a:fillRect/>
          </a:stretch>
        </p:blipFill>
        <p:spPr>
          <a:xfrm>
            <a:off x="660400" y="5962650"/>
            <a:ext cx="1222375" cy="358775"/>
          </a:xfrm>
          <a:prstGeom prst="rect">
            <a:avLst/>
          </a:prstGeom>
        </p:spPr>
      </p:pic>
      <p:sp>
        <p:nvSpPr>
          <p:cNvPr id="5" name="Text Placeholder 4"/>
          <p:cNvSpPr>
            <a:spLocks noGrp="1"/>
          </p:cNvSpPr>
          <p:nvPr>
            <p:ph type="body" sz="quarter" idx="10"/>
          </p:nvPr>
        </p:nvSpPr>
        <p:spPr>
          <a:xfrm>
            <a:off x="658813" y="620384"/>
            <a:ext cx="7086600" cy="232375"/>
          </a:xfrm>
        </p:spPr>
        <p:txBody>
          <a:bodyPr lIns="0">
            <a:normAutofit/>
          </a:bodyPr>
          <a:lstStyle>
            <a:lvl1pPr marL="0" indent="0">
              <a:buNone/>
              <a:defRPr sz="1000"/>
            </a:lvl1pPr>
          </a:lstStyle>
          <a:p>
            <a:pPr lvl="0"/>
            <a:r>
              <a:rPr lang="en-US"/>
              <a:t>Click to edit Master text styles</a:t>
            </a:r>
          </a:p>
        </p:txBody>
      </p:sp>
      <p:pic>
        <p:nvPicPr>
          <p:cNvPr id="4" name="Graphic 3">
            <a:extLst>
              <a:ext uri="{FF2B5EF4-FFF2-40B4-BE49-F238E27FC236}">
                <a16:creationId xmlns:a16="http://schemas.microsoft.com/office/drawing/2014/main" id="{95CD9409-2256-F997-4E39-061681E9D4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31450" y="5941060"/>
            <a:ext cx="1315508" cy="358775"/>
          </a:xfrm>
          <a:prstGeom prst="rect">
            <a:avLst/>
          </a:prstGeom>
        </p:spPr>
      </p:pic>
    </p:spTree>
    <p:extLst>
      <p:ext uri="{BB962C8B-B14F-4D97-AF65-F5344CB8AC3E}">
        <p14:creationId xmlns:p14="http://schemas.microsoft.com/office/powerpoint/2010/main" val="403702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46915-289D-A152-58AD-2D314B4EF4F9}"/>
              </a:ext>
            </a:extLst>
          </p:cNvPr>
          <p:cNvPicPr>
            <a:picLocks noChangeAspect="1"/>
          </p:cNvPicPr>
          <p:nvPr userDrawn="1"/>
        </p:nvPicPr>
        <p:blipFill>
          <a:blip r:embed="rId2"/>
          <a:srcRect t="35779" b="35779"/>
          <a:stretch/>
        </p:blipFill>
        <p:spPr>
          <a:xfrm>
            <a:off x="0" y="4545013"/>
            <a:ext cx="12192000" cy="2312987"/>
          </a:xfrm>
          <a:prstGeom prst="rect">
            <a:avLst/>
          </a:prstGeom>
        </p:spPr>
      </p:pic>
      <p:pic>
        <p:nvPicPr>
          <p:cNvPr id="5" name="Picture 4">
            <a:extLst>
              <a:ext uri="{FF2B5EF4-FFF2-40B4-BE49-F238E27FC236}">
                <a16:creationId xmlns:a16="http://schemas.microsoft.com/office/drawing/2014/main" id="{B95867C2-BA98-B26C-4823-4DA7D00966CC}"/>
              </a:ext>
            </a:extLst>
          </p:cNvPr>
          <p:cNvPicPr>
            <a:picLocks noChangeAspect="1"/>
          </p:cNvPicPr>
          <p:nvPr userDrawn="1"/>
        </p:nvPicPr>
        <p:blipFill>
          <a:blip r:embed="rId3"/>
          <a:srcRect t="29840" r="5106" b="39739"/>
          <a:stretch/>
        </p:blipFill>
        <p:spPr>
          <a:xfrm>
            <a:off x="0" y="2116347"/>
            <a:ext cx="11375366" cy="2428667"/>
          </a:xfrm>
          <a:prstGeom prst="rect">
            <a:avLst/>
          </a:prstGeom>
        </p:spPr>
      </p:pic>
      <p:pic>
        <p:nvPicPr>
          <p:cNvPr id="7" name="Graphic 6">
            <a:extLst>
              <a:ext uri="{FF2B5EF4-FFF2-40B4-BE49-F238E27FC236}">
                <a16:creationId xmlns:a16="http://schemas.microsoft.com/office/drawing/2014/main" id="{770D7D94-81E8-E1CB-9E31-6DC8BAAC2C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B728BD02-5345-43D4-08F0-DF3279BFB593}"/>
              </a:ext>
            </a:extLst>
          </p:cNvPr>
          <p:cNvSpPr>
            <a:spLocks noGrp="1"/>
          </p:cNvSpPr>
          <p:nvPr>
            <p:ph type="ctrTitle"/>
          </p:nvPr>
        </p:nvSpPr>
        <p:spPr>
          <a:xfrm>
            <a:off x="798661" y="1215713"/>
            <a:ext cx="9345799" cy="806669"/>
          </a:xfrm>
        </p:spPr>
        <p:txBody>
          <a:bodyPr lIns="0" tIns="0" rIns="0" bIns="0" anchor="b">
            <a:normAutofit/>
          </a:bodyPr>
          <a:lstStyle>
            <a:lvl1pPr algn="l">
              <a:defRPr sz="28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623986462"/>
      </p:ext>
    </p:extLst>
  </p:cSld>
  <p:clrMapOvr>
    <a:masterClrMapping/>
  </p:clrMapOvr>
  <p:extLst>
    <p:ext uri="{DCECCB84-F9BA-43D5-87BE-67443E8EF086}">
      <p15:sldGuideLst xmlns:p15="http://schemas.microsoft.com/office/powerpoint/2012/main">
        <p15:guide id="1" orient="horz" pos="2863">
          <p15:clr>
            <a:srgbClr val="FBAE40"/>
          </p15:clr>
        </p15:guide>
        <p15:guide id="2" pos="415">
          <p15:clr>
            <a:srgbClr val="FBAE40"/>
          </p15:clr>
        </p15:guide>
        <p15:guide id="3" pos="69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61D616A1-24EC-1FC5-E901-3EA6B7717B95}"/>
              </a:ext>
            </a:extLst>
          </p:cNvPr>
          <p:cNvSpPr>
            <a:spLocks noGrp="1"/>
          </p:cNvSpPr>
          <p:nvPr>
            <p:ph type="sldNum" sz="quarter" idx="10"/>
          </p:nvPr>
        </p:nvSpPr>
        <p:spPr/>
        <p:txBody>
          <a:bodyPr/>
          <a:lstStyle>
            <a:lvl1pPr>
              <a:defRPr/>
            </a:lvl1pPr>
          </a:lstStyle>
          <a:p>
            <a:pPr>
              <a:defRPr/>
            </a:pPr>
            <a:fld id="{9D3CDE5E-8301-B343-BE70-6BB658930B15}" type="slidenum">
              <a:rPr lang="en-US"/>
              <a:pPr>
                <a:defRPr/>
              </a:pPr>
              <a:t>‹#›</a:t>
            </a:fld>
            <a:endParaRPr lang="en-US"/>
          </a:p>
        </p:txBody>
      </p:sp>
    </p:spTree>
    <p:extLst>
      <p:ext uri="{BB962C8B-B14F-4D97-AF65-F5344CB8AC3E}">
        <p14:creationId xmlns:p14="http://schemas.microsoft.com/office/powerpoint/2010/main" val="133719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03275" y="2168525"/>
            <a:ext cx="5113338" cy="371442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275389" y="2168525"/>
            <a:ext cx="5437186" cy="37144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51FD6A8C-16DC-F301-CCF4-204B5492CA58}"/>
              </a:ext>
            </a:extLst>
          </p:cNvPr>
          <p:cNvSpPr>
            <a:spLocks noGrp="1"/>
          </p:cNvSpPr>
          <p:nvPr>
            <p:ph type="sldNum" sz="quarter" idx="10"/>
          </p:nvPr>
        </p:nvSpPr>
        <p:spPr/>
        <p:txBody>
          <a:bodyPr/>
          <a:lstStyle>
            <a:lvl1pPr>
              <a:defRPr/>
            </a:lvl1pPr>
          </a:lstStyle>
          <a:p>
            <a:pPr>
              <a:defRPr/>
            </a:pPr>
            <a:fld id="{7A131622-68A8-D14D-9F79-6811D810432B}" type="slidenum">
              <a:rPr lang="en-US"/>
              <a:pPr>
                <a:defRPr/>
              </a:pPr>
              <a:t>‹#›</a:t>
            </a:fld>
            <a:endParaRPr lang="en-US"/>
          </a:p>
        </p:txBody>
      </p:sp>
    </p:spTree>
    <p:extLst>
      <p:ext uri="{BB962C8B-B14F-4D97-AF65-F5344CB8AC3E}">
        <p14:creationId xmlns:p14="http://schemas.microsoft.com/office/powerpoint/2010/main" val="20479344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973776"/>
          </a:xfrm>
        </p:spPr>
        <p:txBody>
          <a:bodyPr>
            <a:normAutofit/>
          </a:bodyPr>
          <a:lstStyle>
            <a:lvl1pPr>
              <a:defRPr sz="2800"/>
            </a:lvl1pPr>
          </a:lstStyle>
          <a:p>
            <a:r>
              <a:rPr lang="en-GB" dirty="0"/>
              <a:t>Click to edit Master title style</a:t>
            </a:r>
            <a:endParaRPr lang="en-US" dirty="0"/>
          </a:p>
        </p:txBody>
      </p:sp>
      <p:sp>
        <p:nvSpPr>
          <p:cNvPr id="3" name="Text Placeholder 2"/>
          <p:cNvSpPr>
            <a:spLocks noGrp="1"/>
          </p:cNvSpPr>
          <p:nvPr>
            <p:ph type="body" idx="1"/>
          </p:nvPr>
        </p:nvSpPr>
        <p:spPr>
          <a:xfrm>
            <a:off x="803276" y="1681163"/>
            <a:ext cx="5113338" cy="82391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03276" y="2785241"/>
            <a:ext cx="5113337" cy="3404422"/>
          </a:xfrm>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275388" y="1681163"/>
            <a:ext cx="5437186" cy="82391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275388" y="2785241"/>
            <a:ext cx="5437186" cy="3404422"/>
          </a:xfrm>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87865D06-1DD5-5F8A-F70E-D63128F9E1A0}"/>
              </a:ext>
            </a:extLst>
          </p:cNvPr>
          <p:cNvSpPr>
            <a:spLocks noGrp="1"/>
          </p:cNvSpPr>
          <p:nvPr>
            <p:ph type="sldNum" sz="quarter" idx="10"/>
          </p:nvPr>
        </p:nvSpPr>
        <p:spPr/>
        <p:txBody>
          <a:bodyPr/>
          <a:lstStyle>
            <a:lvl1pPr>
              <a:defRPr/>
            </a:lvl1pPr>
          </a:lstStyle>
          <a:p>
            <a:pPr>
              <a:defRPr/>
            </a:pPr>
            <a:fld id="{6B09ABD6-C8AD-D14C-935C-B59A322FB1A1}" type="slidenum">
              <a:rPr lang="en-US"/>
              <a:pPr>
                <a:defRPr/>
              </a:pPr>
              <a:t>‹#›</a:t>
            </a:fld>
            <a:endParaRPr lang="en-US"/>
          </a:p>
        </p:txBody>
      </p:sp>
    </p:spTree>
    <p:extLst>
      <p:ext uri="{BB962C8B-B14F-4D97-AF65-F5344CB8AC3E}">
        <p14:creationId xmlns:p14="http://schemas.microsoft.com/office/powerpoint/2010/main" val="1748519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C70699C-314F-6A29-4EB3-939FBF22BA8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22B2ED3-08A6-CB0E-969D-6A5A5C855DC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701" r:id="rId6"/>
  </p:sldLayoutIdLst>
  <p:txStyles>
    <p:titleStyle>
      <a:lvl1pPr algn="l"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rtl="0" eaLnBrk="1" fontAlgn="base" hangingPunct="1">
        <a:lnSpc>
          <a:spcPct val="90000"/>
        </a:lnSpc>
        <a:spcBef>
          <a:spcPct val="0"/>
        </a:spcBef>
        <a:spcAft>
          <a:spcPct val="0"/>
        </a:spcAft>
        <a:defRPr sz="32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32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32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32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32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32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32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32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D72BF-C997-C23D-174E-59293802E118}"/>
              </a:ext>
            </a:extLst>
          </p:cNvPr>
          <p:cNvSpPr/>
          <p:nvPr/>
        </p:nvSpPr>
        <p:spPr>
          <a:xfrm>
            <a:off x="0" y="0"/>
            <a:ext cx="12192000" cy="9779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Placeholder 1">
            <a:extLst>
              <a:ext uri="{FF2B5EF4-FFF2-40B4-BE49-F238E27FC236}">
                <a16:creationId xmlns:a16="http://schemas.microsoft.com/office/drawing/2014/main" id="{F3BA06C3-521D-9531-8641-0EA02EE7BD35}"/>
              </a:ext>
            </a:extLst>
          </p:cNvPr>
          <p:cNvSpPr>
            <a:spLocks noGrp="1" noChangeArrowheads="1"/>
          </p:cNvSpPr>
          <p:nvPr>
            <p:ph type="title"/>
          </p:nvPr>
        </p:nvSpPr>
        <p:spPr bwMode="auto">
          <a:xfrm>
            <a:off x="803275" y="0"/>
            <a:ext cx="105505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2" name="Text Placeholder 2">
            <a:extLst>
              <a:ext uri="{FF2B5EF4-FFF2-40B4-BE49-F238E27FC236}">
                <a16:creationId xmlns:a16="http://schemas.microsoft.com/office/drawing/2014/main" id="{4602D341-754D-00AF-3A44-A1908300AE8C}"/>
              </a:ext>
            </a:extLst>
          </p:cNvPr>
          <p:cNvSpPr>
            <a:spLocks noGrp="1" noChangeArrowheads="1"/>
          </p:cNvSpPr>
          <p:nvPr>
            <p:ph type="body" idx="1"/>
          </p:nvPr>
        </p:nvSpPr>
        <p:spPr bwMode="auto">
          <a:xfrm>
            <a:off x="803275" y="2168525"/>
            <a:ext cx="109093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6" name="Slide Number Placeholder 5">
            <a:extLst>
              <a:ext uri="{FF2B5EF4-FFF2-40B4-BE49-F238E27FC236}">
                <a16:creationId xmlns:a16="http://schemas.microsoft.com/office/drawing/2014/main" id="{5F2C663C-7B47-AA9A-5358-6DAEA5DEA37D}"/>
              </a:ext>
            </a:extLst>
          </p:cNvPr>
          <p:cNvSpPr>
            <a:spLocks noGrp="1"/>
          </p:cNvSpPr>
          <p:nvPr>
            <p:ph type="sldNum" sz="quarter" idx="4"/>
          </p:nvPr>
        </p:nvSpPr>
        <p:spPr>
          <a:xfrm>
            <a:off x="8610600" y="6356350"/>
            <a:ext cx="3101975"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46242659-3739-2A40-8857-E88A568302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98" r:id="rId6"/>
    <p:sldLayoutId id="2147483699" r:id="rId7"/>
    <p:sldLayoutId id="2147483700" r:id="rId8"/>
    <p:sldLayoutId id="2147483703" r:id="rId9"/>
  </p:sldLayoutIdLst>
  <p:txStyles>
    <p:titleStyle>
      <a:lvl1pPr algn="l" rtl="0" fontAlgn="base">
        <a:lnSpc>
          <a:spcPct val="90000"/>
        </a:lnSpc>
        <a:spcBef>
          <a:spcPct val="0"/>
        </a:spcBef>
        <a:spcAft>
          <a:spcPct val="0"/>
        </a:spcAft>
        <a:defRPr sz="2800" kern="1200">
          <a:solidFill>
            <a:schemeClr val="tx1"/>
          </a:solidFill>
          <a:latin typeface="+mj-lt"/>
          <a:ea typeface="+mj-ea"/>
          <a:cs typeface="+mj-cs"/>
        </a:defRPr>
      </a:lvl1pPr>
      <a:lvl2pPr algn="l" rtl="0" fontAlgn="base">
        <a:lnSpc>
          <a:spcPct val="90000"/>
        </a:lnSpc>
        <a:spcBef>
          <a:spcPct val="0"/>
        </a:spcBef>
        <a:spcAft>
          <a:spcPct val="0"/>
        </a:spcAft>
        <a:defRPr sz="2800">
          <a:solidFill>
            <a:schemeClr val="tx1"/>
          </a:solidFill>
          <a:latin typeface="Arial" panose="020B0604020202020204" pitchFamily="34" charset="0"/>
        </a:defRPr>
      </a:lvl2pPr>
      <a:lvl3pPr algn="l" rtl="0" fontAlgn="base">
        <a:lnSpc>
          <a:spcPct val="90000"/>
        </a:lnSpc>
        <a:spcBef>
          <a:spcPct val="0"/>
        </a:spcBef>
        <a:spcAft>
          <a:spcPct val="0"/>
        </a:spcAft>
        <a:defRPr sz="2800">
          <a:solidFill>
            <a:schemeClr val="tx1"/>
          </a:solidFill>
          <a:latin typeface="Arial" panose="020B0604020202020204" pitchFamily="34" charset="0"/>
        </a:defRPr>
      </a:lvl3pPr>
      <a:lvl4pPr algn="l" rtl="0" fontAlgn="base">
        <a:lnSpc>
          <a:spcPct val="90000"/>
        </a:lnSpc>
        <a:spcBef>
          <a:spcPct val="0"/>
        </a:spcBef>
        <a:spcAft>
          <a:spcPct val="0"/>
        </a:spcAft>
        <a:defRPr sz="2800">
          <a:solidFill>
            <a:schemeClr val="tx1"/>
          </a:solidFill>
          <a:latin typeface="Arial" panose="020B0604020202020204" pitchFamily="34" charset="0"/>
        </a:defRPr>
      </a:lvl4pPr>
      <a:lvl5pPr algn="l" rtl="0" fontAlgn="base">
        <a:lnSpc>
          <a:spcPct val="90000"/>
        </a:lnSpc>
        <a:spcBef>
          <a:spcPct val="0"/>
        </a:spcBef>
        <a:spcAft>
          <a:spcPct val="0"/>
        </a:spcAft>
        <a:defRPr sz="2800">
          <a:solidFill>
            <a:schemeClr val="tx1"/>
          </a:solidFill>
          <a:latin typeface="Arial" panose="020B0604020202020204" pitchFamily="34" charset="0"/>
        </a:defRPr>
      </a:lvl5pPr>
      <a:lvl6pPr marL="457200" algn="l" rtl="0" fontAlgn="base">
        <a:lnSpc>
          <a:spcPct val="90000"/>
        </a:lnSpc>
        <a:spcBef>
          <a:spcPct val="0"/>
        </a:spcBef>
        <a:spcAft>
          <a:spcPct val="0"/>
        </a:spcAft>
        <a:defRPr sz="2800">
          <a:solidFill>
            <a:schemeClr val="tx1"/>
          </a:solidFill>
          <a:latin typeface="Arial" panose="020B0604020202020204" pitchFamily="34" charset="0"/>
        </a:defRPr>
      </a:lvl6pPr>
      <a:lvl7pPr marL="914400" algn="l" rtl="0" fontAlgn="base">
        <a:lnSpc>
          <a:spcPct val="90000"/>
        </a:lnSpc>
        <a:spcBef>
          <a:spcPct val="0"/>
        </a:spcBef>
        <a:spcAft>
          <a:spcPct val="0"/>
        </a:spcAft>
        <a:defRPr sz="2800">
          <a:solidFill>
            <a:schemeClr val="tx1"/>
          </a:solidFill>
          <a:latin typeface="Arial" panose="020B0604020202020204" pitchFamily="34" charset="0"/>
        </a:defRPr>
      </a:lvl7pPr>
      <a:lvl8pPr marL="1371600" algn="l" rtl="0" fontAlgn="base">
        <a:lnSpc>
          <a:spcPct val="90000"/>
        </a:lnSpc>
        <a:spcBef>
          <a:spcPct val="0"/>
        </a:spcBef>
        <a:spcAft>
          <a:spcPct val="0"/>
        </a:spcAft>
        <a:defRPr sz="2800">
          <a:solidFill>
            <a:schemeClr val="tx1"/>
          </a:solidFill>
          <a:latin typeface="Arial" panose="020B0604020202020204" pitchFamily="34" charset="0"/>
        </a:defRPr>
      </a:lvl8pPr>
      <a:lvl9pPr marL="1828800" algn="l" rtl="0" fontAlgn="base">
        <a:lnSpc>
          <a:spcPct val="90000"/>
        </a:lnSpc>
        <a:spcBef>
          <a:spcPct val="0"/>
        </a:spcBef>
        <a:spcAft>
          <a:spcPct val="0"/>
        </a:spcAft>
        <a:defRPr sz="2800">
          <a:solidFill>
            <a:schemeClr val="tx1"/>
          </a:solidFill>
          <a:latin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D72BF-C997-C23D-174E-59293802E118}"/>
              </a:ext>
            </a:extLst>
          </p:cNvPr>
          <p:cNvSpPr/>
          <p:nvPr/>
        </p:nvSpPr>
        <p:spPr>
          <a:xfrm>
            <a:off x="0" y="0"/>
            <a:ext cx="12192000" cy="9779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Placeholder 1">
            <a:extLst>
              <a:ext uri="{FF2B5EF4-FFF2-40B4-BE49-F238E27FC236}">
                <a16:creationId xmlns:a16="http://schemas.microsoft.com/office/drawing/2014/main" id="{F3BA06C3-521D-9531-8641-0EA02EE7BD35}"/>
              </a:ext>
            </a:extLst>
          </p:cNvPr>
          <p:cNvSpPr>
            <a:spLocks noGrp="1" noChangeArrowheads="1"/>
          </p:cNvSpPr>
          <p:nvPr>
            <p:ph type="title"/>
          </p:nvPr>
        </p:nvSpPr>
        <p:spPr bwMode="auto">
          <a:xfrm>
            <a:off x="803275" y="0"/>
            <a:ext cx="105505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2052" name="Text Placeholder 2">
            <a:extLst>
              <a:ext uri="{FF2B5EF4-FFF2-40B4-BE49-F238E27FC236}">
                <a16:creationId xmlns:a16="http://schemas.microsoft.com/office/drawing/2014/main" id="{4602D341-754D-00AF-3A44-A1908300AE8C}"/>
              </a:ext>
            </a:extLst>
          </p:cNvPr>
          <p:cNvSpPr>
            <a:spLocks noGrp="1" noChangeArrowheads="1"/>
          </p:cNvSpPr>
          <p:nvPr>
            <p:ph type="body" idx="1"/>
          </p:nvPr>
        </p:nvSpPr>
        <p:spPr bwMode="auto">
          <a:xfrm>
            <a:off x="803275" y="2168525"/>
            <a:ext cx="109093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6" name="Slide Number Placeholder 5">
            <a:extLst>
              <a:ext uri="{FF2B5EF4-FFF2-40B4-BE49-F238E27FC236}">
                <a16:creationId xmlns:a16="http://schemas.microsoft.com/office/drawing/2014/main" id="{5F2C663C-7B47-AA9A-5358-6DAEA5DEA37D}"/>
              </a:ext>
            </a:extLst>
          </p:cNvPr>
          <p:cNvSpPr>
            <a:spLocks noGrp="1"/>
          </p:cNvSpPr>
          <p:nvPr>
            <p:ph type="sldNum" sz="quarter" idx="4"/>
          </p:nvPr>
        </p:nvSpPr>
        <p:spPr>
          <a:xfrm>
            <a:off x="8610600" y="6356350"/>
            <a:ext cx="3101975"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46242659-3739-2A40-8857-E88A56830235}" type="slidenum">
              <a:rPr lang="en-US"/>
              <a:pPr>
                <a:defRPr/>
              </a:pPr>
              <a:t>‹#›</a:t>
            </a:fld>
            <a:endParaRPr lang="en-US"/>
          </a:p>
        </p:txBody>
      </p:sp>
    </p:spTree>
    <p:extLst>
      <p:ext uri="{BB962C8B-B14F-4D97-AF65-F5344CB8AC3E}">
        <p14:creationId xmlns:p14="http://schemas.microsoft.com/office/powerpoint/2010/main" val="38822610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02" r:id="rId8"/>
  </p:sldLayoutIdLst>
  <p:txStyles>
    <p:titleStyle>
      <a:lvl1pPr algn="l" rtl="0" fontAlgn="base">
        <a:lnSpc>
          <a:spcPct val="90000"/>
        </a:lnSpc>
        <a:spcBef>
          <a:spcPct val="0"/>
        </a:spcBef>
        <a:spcAft>
          <a:spcPct val="0"/>
        </a:spcAft>
        <a:defRPr sz="2800" kern="1200">
          <a:solidFill>
            <a:schemeClr val="tx1"/>
          </a:solidFill>
          <a:latin typeface="+mj-lt"/>
          <a:ea typeface="+mj-ea"/>
          <a:cs typeface="+mj-cs"/>
        </a:defRPr>
      </a:lvl1pPr>
      <a:lvl2pPr algn="l" rtl="0" fontAlgn="base">
        <a:lnSpc>
          <a:spcPct val="90000"/>
        </a:lnSpc>
        <a:spcBef>
          <a:spcPct val="0"/>
        </a:spcBef>
        <a:spcAft>
          <a:spcPct val="0"/>
        </a:spcAft>
        <a:defRPr sz="2800">
          <a:solidFill>
            <a:schemeClr val="tx1"/>
          </a:solidFill>
          <a:latin typeface="Arial" panose="020B0604020202020204" pitchFamily="34" charset="0"/>
        </a:defRPr>
      </a:lvl2pPr>
      <a:lvl3pPr algn="l" rtl="0" fontAlgn="base">
        <a:lnSpc>
          <a:spcPct val="90000"/>
        </a:lnSpc>
        <a:spcBef>
          <a:spcPct val="0"/>
        </a:spcBef>
        <a:spcAft>
          <a:spcPct val="0"/>
        </a:spcAft>
        <a:defRPr sz="2800">
          <a:solidFill>
            <a:schemeClr val="tx1"/>
          </a:solidFill>
          <a:latin typeface="Arial" panose="020B0604020202020204" pitchFamily="34" charset="0"/>
        </a:defRPr>
      </a:lvl3pPr>
      <a:lvl4pPr algn="l" rtl="0" fontAlgn="base">
        <a:lnSpc>
          <a:spcPct val="90000"/>
        </a:lnSpc>
        <a:spcBef>
          <a:spcPct val="0"/>
        </a:spcBef>
        <a:spcAft>
          <a:spcPct val="0"/>
        </a:spcAft>
        <a:defRPr sz="2800">
          <a:solidFill>
            <a:schemeClr val="tx1"/>
          </a:solidFill>
          <a:latin typeface="Arial" panose="020B0604020202020204" pitchFamily="34" charset="0"/>
        </a:defRPr>
      </a:lvl4pPr>
      <a:lvl5pPr algn="l" rtl="0" fontAlgn="base">
        <a:lnSpc>
          <a:spcPct val="90000"/>
        </a:lnSpc>
        <a:spcBef>
          <a:spcPct val="0"/>
        </a:spcBef>
        <a:spcAft>
          <a:spcPct val="0"/>
        </a:spcAft>
        <a:defRPr sz="2800">
          <a:solidFill>
            <a:schemeClr val="tx1"/>
          </a:solidFill>
          <a:latin typeface="Arial" panose="020B0604020202020204" pitchFamily="34" charset="0"/>
        </a:defRPr>
      </a:lvl5pPr>
      <a:lvl6pPr marL="457200" algn="l" rtl="0" fontAlgn="base">
        <a:lnSpc>
          <a:spcPct val="90000"/>
        </a:lnSpc>
        <a:spcBef>
          <a:spcPct val="0"/>
        </a:spcBef>
        <a:spcAft>
          <a:spcPct val="0"/>
        </a:spcAft>
        <a:defRPr sz="2800">
          <a:solidFill>
            <a:schemeClr val="tx1"/>
          </a:solidFill>
          <a:latin typeface="Arial" panose="020B0604020202020204" pitchFamily="34" charset="0"/>
        </a:defRPr>
      </a:lvl6pPr>
      <a:lvl7pPr marL="914400" algn="l" rtl="0" fontAlgn="base">
        <a:lnSpc>
          <a:spcPct val="90000"/>
        </a:lnSpc>
        <a:spcBef>
          <a:spcPct val="0"/>
        </a:spcBef>
        <a:spcAft>
          <a:spcPct val="0"/>
        </a:spcAft>
        <a:defRPr sz="2800">
          <a:solidFill>
            <a:schemeClr val="tx1"/>
          </a:solidFill>
          <a:latin typeface="Arial" panose="020B0604020202020204" pitchFamily="34" charset="0"/>
        </a:defRPr>
      </a:lvl7pPr>
      <a:lvl8pPr marL="1371600" algn="l" rtl="0" fontAlgn="base">
        <a:lnSpc>
          <a:spcPct val="90000"/>
        </a:lnSpc>
        <a:spcBef>
          <a:spcPct val="0"/>
        </a:spcBef>
        <a:spcAft>
          <a:spcPct val="0"/>
        </a:spcAft>
        <a:defRPr sz="2800">
          <a:solidFill>
            <a:schemeClr val="tx1"/>
          </a:solidFill>
          <a:latin typeface="Arial" panose="020B0604020202020204" pitchFamily="34" charset="0"/>
        </a:defRPr>
      </a:lvl8pPr>
      <a:lvl9pPr marL="1828800" algn="l" rtl="0" fontAlgn="base">
        <a:lnSpc>
          <a:spcPct val="90000"/>
        </a:lnSpc>
        <a:spcBef>
          <a:spcPct val="0"/>
        </a:spcBef>
        <a:spcAft>
          <a:spcPct val="0"/>
        </a:spcAft>
        <a:defRPr sz="2800">
          <a:solidFill>
            <a:schemeClr val="tx1"/>
          </a:solidFill>
          <a:latin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video" Target="https://www.youtube.com/embed/Uvoios7frIs?start=20&amp;feature=oembed"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Ue30xGZGwl8?feature=oembed"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safe=active&amp;cs=0&amp;sca_esv=f3abac6c97ce75c7&amp;q=Universal+Design+for+Learning+%28UDL%29&amp;sa=X&amp;ved=2ahUKEwiu0POrifCPAxVETWwGHWouAzUQxccNegQIKBAB&amp;mstk=AUtExfAnTcBKe_ZZDkzS82tfzCbKtK0UujqoZl_C1tqcgUbPmzcTFBSkSw2C8btbwtBvADqLtlgNLOi6sXtQwhOCbnltgE10WjztyiWdkJsKxWj4HOM6bITYvpxDrybOuhqWPYRn-DqNXy_SFjc8-ASx46WxovuAEFMs6ebvfPW_hOyBSHM&amp;csui=3"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education.vic.gov.au/school/teachers/profdev/Pages/inclusive-education-scholarship.aspx" TargetMode="External"/><Relationship Id="rId3" Type="http://schemas.openxmlformats.org/officeDocument/2006/relationships/hyperlink" Target="mailto:inclusive.ed.scholarships@education.vic.gov.au" TargetMode="External"/><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s://www.vic.gov.au/disability-inclusion-education-in-practice" TargetMode="External"/><Relationship Id="rId4" Type="http://schemas.openxmlformats.org/officeDocument/2006/relationships/hyperlink" Target="https://arc.educationapps.vic.gov.au/providers/IESU" TargetMode="External"/><Relationship Id="rId9" Type="http://schemas.openxmlformats.org/officeDocument/2006/relationships/hyperlink" Target="https://www.education.vic.gov.au/school/teachers/learningneeds/Pages/graduate-certificate-in-education-learning-difficulties-program.aspx"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B2E_60984218.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B31_F82D7E6.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8.xml"/><Relationship Id="rId1" Type="http://schemas.openxmlformats.org/officeDocument/2006/relationships/video" Target="https://www.youtube.com/embed/rOlUnnxCspA?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7.sv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allplaylearn.org.au/teacher-transition-information/"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6.png"/><Relationship Id="rId7"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4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hyperlink" Target="https://edugate.eduweb.vic.gov.au/edrms/keyprocess/cp/SchoolPoliciesAttachments/TEMPomw5vj2eam0o0000/Inclusion-diversity-policy-template-july-2021.docx"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hyperlink" Target="https://www.education.vic.gov.au/PAL/NCCD-DI-fact-sheet.docx" TargetMode="External"/><Relationship Id="rId5" Type="http://schemas.openxmlformats.org/officeDocument/2006/relationships/image" Target="../media/image16.png"/><Relationship Id="rId10" Type="http://schemas.openxmlformats.org/officeDocument/2006/relationships/hyperlink" Target="https://www.education.vic.gov.au/PAL/disability-inclusion-profile-inclusive-student-voice-toolkit.docx" TargetMode="External"/><Relationship Id="rId4" Type="http://schemas.openxmlformats.org/officeDocument/2006/relationships/image" Target="../media/image15.png"/><Relationship Id="rId9" Type="http://schemas.openxmlformats.org/officeDocument/2006/relationships/hyperlink" Target="https://www.education.vic.gov.au/Documents/school/teachers/teachingresources/practice/Amplify.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5.xml"/><Relationship Id="rId1" Type="http://schemas.openxmlformats.org/officeDocument/2006/relationships/video" Target="https://www.youtube.com/embed/qwv7OqDpCR8?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ducation.nsw.gov.au/schooling/parents-and-carers/inclusive-learning-support/early-childhood-education/where-and-how-your-child-can-learn-in-primary-school"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ww.vic.gov.au/home-school-your-child" TargetMode="External"/><Relationship Id="rId2" Type="http://schemas.openxmlformats.org/officeDocument/2006/relationships/hyperlink" Target="https://www2.vrqa.vic.gov.au/home-education" TargetMode="External"/><Relationship Id="rId1" Type="http://schemas.openxmlformats.org/officeDocument/2006/relationships/slideLayout" Target="../slideLayouts/slideLayout13.xml"/><Relationship Id="rId4" Type="http://schemas.openxmlformats.org/officeDocument/2006/relationships/hyperlink" Target="https://www2.education.vic.gov.au/pal/home-schooling-and-partial-enrolments/polic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sev.bpa.disability.coordinators@education.vic.gov.au" TargetMode="Externa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hyperlink" Target="mailto:sev.disability.coordinators.oga@education.vic.gov.au" TargetMode="External"/><Relationship Id="rId5" Type="http://schemas.openxmlformats.org/officeDocument/2006/relationships/hyperlink" Target="mailto:sevr.sma.disabilitycoordinators@education.vic.gov.au" TargetMode="External"/><Relationship Id="rId4" Type="http://schemas.openxmlformats.org/officeDocument/2006/relationships/hyperlink" Target="mailto:sev.disability.coordinators.iga@education.vic.gov.au"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cast.org/" TargetMode="External"/><Relationship Id="rId3" Type="http://schemas.openxmlformats.org/officeDocument/2006/relationships/hyperlink" Target="https://www.reasonableadjustmentsinschools.org.au/intended-learning-outcomes/" TargetMode="External"/><Relationship Id="rId7" Type="http://schemas.openxmlformats.org/officeDocument/2006/relationships/hyperlink" Target="https://icannetwork.online/" TargetMode="External"/><Relationship Id="rId2" Type="http://schemas.openxmlformats.org/officeDocument/2006/relationships/hyperlink" Target="https://www.allplaylearn.org.au/" TargetMode="External"/><Relationship Id="rId1" Type="http://schemas.openxmlformats.org/officeDocument/2006/relationships/slideLayout" Target="../slideLayouts/slideLayout4.xml"/><Relationship Id="rId6" Type="http://schemas.openxmlformats.org/officeDocument/2006/relationships/hyperlink" Target="https://www.yellowladybugs.com.au/" TargetMode="External"/><Relationship Id="rId11" Type="http://schemas.openxmlformats.org/officeDocument/2006/relationships/hyperlink" Target="https://www2.education.vic.gov.au/pal/home-schooling-and-partial-enrolments/policy" TargetMode="External"/><Relationship Id="rId5" Type="http://schemas.openxmlformats.org/officeDocument/2006/relationships/hyperlink" Target="https://allmeansall.org.au/for-educators/" TargetMode="External"/><Relationship Id="rId10" Type="http://schemas.openxmlformats.org/officeDocument/2006/relationships/hyperlink" Target="https://www2.vrqa.vic.gov.au/home-education" TargetMode="External"/><Relationship Id="rId4" Type="http://schemas.openxmlformats.org/officeDocument/2006/relationships/hyperlink" Target="https://www.vic.gov.au/reasonable-school-adjustments-disability" TargetMode="External"/><Relationship Id="rId9" Type="http://schemas.openxmlformats.org/officeDocument/2006/relationships/hyperlink" Target="https://www.vic.gov.au/home-school-your-child"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education.vic.gov.au/school/teachers/support/diversity/eal/Pages/ealsupportrefugee.aspx" TargetMode="External"/><Relationship Id="rId3" Type="http://schemas.openxmlformats.org/officeDocument/2006/relationships/hyperlink" Target="https://www.vic.gov.au/safe-schools" TargetMode="External"/><Relationship Id="rId7" Type="http://schemas.openxmlformats.org/officeDocument/2006/relationships/hyperlink" Target="https://www.education.vic.gov.au/school/teachers/support/diversity/eal/Pages/default.aspx" TargetMode="External"/><Relationship Id="rId2" Type="http://schemas.openxmlformats.org/officeDocument/2006/relationships/hyperlink" Target="https://www2.education.vic.gov.au/pal/lgbtiq-student-support/policy" TargetMode="External"/><Relationship Id="rId1" Type="http://schemas.openxmlformats.org/officeDocument/2006/relationships/slideLayout" Target="../slideLayouts/slideLayout13.xml"/><Relationship Id="rId6" Type="http://schemas.openxmlformats.org/officeDocument/2006/relationships/hyperlink" Target="https://www.education.vic.gov.au/school/teachers/teachingresources/multicultural/Pages/multidepth.aspx" TargetMode="External"/><Relationship Id="rId5" Type="http://schemas.openxmlformats.org/officeDocument/2006/relationships/hyperlink" Target="https://www.education.vic.gov.au/Documents/about/programs/aboriginal/Marrung_Aboriginal_Education_Plan_2016-2026.pdf" TargetMode="External"/><Relationship Id="rId10" Type="http://schemas.openxmlformats.org/officeDocument/2006/relationships/hyperlink" Target="https://www2.education.vic.gov.au/pal/supporting-students-out-home-care/policy" TargetMode="External"/><Relationship Id="rId4" Type="http://schemas.openxmlformats.org/officeDocument/2006/relationships/hyperlink" Target="https://player.vimeo.com/video/662791317" TargetMode="External"/><Relationship Id="rId9" Type="http://schemas.openxmlformats.org/officeDocument/2006/relationships/hyperlink" Target="https://www.education.vic.gov.au/Documents/school/teachers/health/PartneringAgreement2018.doc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348C0-8BB8-ECFD-C39F-50767E0576D2}"/>
              </a:ext>
            </a:extLst>
          </p:cNvPr>
          <p:cNvSpPr>
            <a:spLocks noGrp="1"/>
          </p:cNvSpPr>
          <p:nvPr>
            <p:ph type="ctrTitle"/>
          </p:nvPr>
        </p:nvSpPr>
        <p:spPr>
          <a:xfrm>
            <a:off x="3108960" y="244946"/>
            <a:ext cx="12056349" cy="806669"/>
          </a:xfrm>
        </p:spPr>
        <p:txBody>
          <a:bodyPr>
            <a:normAutofit/>
          </a:bodyPr>
          <a:lstStyle/>
          <a:p>
            <a:r>
              <a:rPr lang="en-AU" b="1" dirty="0"/>
              <a:t>Reasonable adjustments and supporting transitions</a:t>
            </a:r>
            <a:endParaRPr lang="en-US" b="1" dirty="0"/>
          </a:p>
        </p:txBody>
      </p:sp>
      <p:sp>
        <p:nvSpPr>
          <p:cNvPr id="2" name="TextBox 1">
            <a:extLst>
              <a:ext uri="{FF2B5EF4-FFF2-40B4-BE49-F238E27FC236}">
                <a16:creationId xmlns:a16="http://schemas.microsoft.com/office/drawing/2014/main" id="{82D57A70-9010-3283-304E-7CF5B5BB7D8C}"/>
              </a:ext>
            </a:extLst>
          </p:cNvPr>
          <p:cNvSpPr txBox="1"/>
          <p:nvPr/>
        </p:nvSpPr>
        <p:spPr>
          <a:xfrm>
            <a:off x="3108961" y="1309036"/>
            <a:ext cx="6708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dirty="0"/>
              <a:t>Presentation for Child and Family Alliance</a:t>
            </a:r>
          </a:p>
          <a:p>
            <a:r>
              <a:rPr lang="en-AU" dirty="0"/>
              <a:t>22</a:t>
            </a:r>
            <a:r>
              <a:rPr lang="en-AU" baseline="30000" dirty="0"/>
              <a:t>nd</a:t>
            </a:r>
            <a:r>
              <a:rPr lang="en-AU" dirty="0"/>
              <a:t> October 2025</a:t>
            </a:r>
          </a:p>
        </p:txBody>
      </p:sp>
    </p:spTree>
    <p:extLst>
      <p:ext uri="{BB962C8B-B14F-4D97-AF65-F5344CB8AC3E}">
        <p14:creationId xmlns:p14="http://schemas.microsoft.com/office/powerpoint/2010/main" val="1440448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D2F41-DCE3-752C-7E8E-A7A9D9CB5CAE}"/>
              </a:ext>
            </a:extLst>
          </p:cNvPr>
          <p:cNvSpPr txBox="1"/>
          <p:nvPr/>
        </p:nvSpPr>
        <p:spPr>
          <a:xfrm>
            <a:off x="431801" y="328587"/>
            <a:ext cx="11280200" cy="788333"/>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200" b="1" dirty="0">
                <a:solidFill>
                  <a:srgbClr val="002060"/>
                </a:solidFill>
                <a:latin typeface="Arial"/>
                <a:cs typeface="Arial"/>
              </a:rPr>
              <a:t>Disability Inclusion:</a:t>
            </a:r>
            <a:r>
              <a:rPr kumimoji="0" lang="en-US" sz="2400" b="1" i="0" u="none" strike="noStrike" kern="1200" cap="none" spc="0" normalizeH="0" baseline="0" noProof="0" dirty="0">
                <a:ln>
                  <a:noFill/>
                </a:ln>
                <a:solidFill>
                  <a:srgbClr val="002060"/>
                </a:solidFill>
                <a:effectLst/>
                <a:uLnTx/>
                <a:uFillTx/>
                <a:latin typeface="Arial"/>
                <a:cs typeface="Arial"/>
              </a:rPr>
              <a:t> </a:t>
            </a:r>
            <a:r>
              <a:rPr kumimoji="0" lang="en-US" sz="3200" b="1" i="0" u="none" strike="noStrike" kern="1200" cap="none" spc="0" normalizeH="0" baseline="0" noProof="0" dirty="0">
                <a:ln>
                  <a:noFill/>
                </a:ln>
                <a:solidFill>
                  <a:srgbClr val="002060"/>
                </a:solidFill>
                <a:effectLst/>
                <a:uLnTx/>
                <a:uFillTx/>
                <a:latin typeface="Arial"/>
                <a:cs typeface="Arial"/>
              </a:rPr>
              <a:t>Adjustments</a:t>
            </a:r>
            <a:endParaRPr lang="en-US" sz="2400" b="1" i="0" u="none" strike="noStrike" kern="1200" cap="none" spc="0" normalizeH="0" baseline="0" noProof="0" dirty="0">
              <a:ln>
                <a:noFill/>
              </a:ln>
              <a:solidFill>
                <a:srgbClr val="002060"/>
              </a:solidFill>
              <a:effectLst/>
              <a:uLnTx/>
              <a:uFillTx/>
              <a:latin typeface="Arial"/>
              <a:cs typeface="Arial"/>
            </a:endParaRPr>
          </a:p>
        </p:txBody>
      </p:sp>
      <p:pic>
        <p:nvPicPr>
          <p:cNvPr id="22" name="Picture 21" descr="A blue and orange squares with black text&#10;&#10;AI-generated content may be incorrect.">
            <a:extLst>
              <a:ext uri="{FF2B5EF4-FFF2-40B4-BE49-F238E27FC236}">
                <a16:creationId xmlns:a16="http://schemas.microsoft.com/office/drawing/2014/main" id="{4B766743-520F-FC42-E662-49A9E0DC9E1D}"/>
              </a:ext>
            </a:extLst>
          </p:cNvPr>
          <p:cNvPicPr>
            <a:picLocks noChangeAspect="1"/>
          </p:cNvPicPr>
          <p:nvPr/>
        </p:nvPicPr>
        <p:blipFill>
          <a:blip r:embed="rId3"/>
          <a:stretch>
            <a:fillRect/>
          </a:stretch>
        </p:blipFill>
        <p:spPr>
          <a:xfrm>
            <a:off x="223024" y="913013"/>
            <a:ext cx="12192000" cy="5422266"/>
          </a:xfrm>
          <a:prstGeom prst="rect">
            <a:avLst/>
          </a:prstGeom>
        </p:spPr>
      </p:pic>
    </p:spTree>
    <p:extLst>
      <p:ext uri="{BB962C8B-B14F-4D97-AF65-F5344CB8AC3E}">
        <p14:creationId xmlns:p14="http://schemas.microsoft.com/office/powerpoint/2010/main" val="86419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618-6136-AD9A-8A35-F2C3F1DC7668}"/>
              </a:ext>
            </a:extLst>
          </p:cNvPr>
          <p:cNvSpPr>
            <a:spLocks noGrp="1"/>
          </p:cNvSpPr>
          <p:nvPr>
            <p:ph type="title"/>
          </p:nvPr>
        </p:nvSpPr>
        <p:spPr/>
        <p:txBody>
          <a:bodyPr/>
          <a:lstStyle/>
          <a:p>
            <a:r>
              <a:rPr lang="en-AU" sz="3600" b="1" dirty="0">
                <a:solidFill>
                  <a:srgbClr val="002060"/>
                </a:solidFill>
              </a:rPr>
              <a:t>Why are adjustments important?</a:t>
            </a:r>
          </a:p>
        </p:txBody>
      </p:sp>
      <p:sp>
        <p:nvSpPr>
          <p:cNvPr id="6" name="AutoShape 4" descr="RISE Module: Equality vs. Equity | RISE">
            <a:extLst>
              <a:ext uri="{FF2B5EF4-FFF2-40B4-BE49-F238E27FC236}">
                <a16:creationId xmlns:a16="http://schemas.microsoft.com/office/drawing/2014/main" id="{0030DF05-7341-8E43-58BD-0DFDC4BBAC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a:extLst>
              <a:ext uri="{FF2B5EF4-FFF2-40B4-BE49-F238E27FC236}">
                <a16:creationId xmlns:a16="http://schemas.microsoft.com/office/drawing/2014/main" id="{D6523E31-0A10-98BC-70D5-CA65CDE073ED}"/>
              </a:ext>
            </a:extLst>
          </p:cNvPr>
          <p:cNvPicPr>
            <a:picLocks noChangeAspect="1"/>
          </p:cNvPicPr>
          <p:nvPr/>
        </p:nvPicPr>
        <p:blipFill>
          <a:blip r:embed="rId3"/>
          <a:stretch>
            <a:fillRect/>
          </a:stretch>
        </p:blipFill>
        <p:spPr>
          <a:xfrm>
            <a:off x="591594" y="1150689"/>
            <a:ext cx="10916874" cy="5707311"/>
          </a:xfrm>
          <a:prstGeom prst="rect">
            <a:avLst/>
          </a:prstGeom>
        </p:spPr>
      </p:pic>
    </p:spTree>
    <p:extLst>
      <p:ext uri="{BB962C8B-B14F-4D97-AF65-F5344CB8AC3E}">
        <p14:creationId xmlns:p14="http://schemas.microsoft.com/office/powerpoint/2010/main" val="166937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quality, Equity, and Social Justice">
            <a:hlinkClick r:id="" action="ppaction://media"/>
            <a:extLst>
              <a:ext uri="{FF2B5EF4-FFF2-40B4-BE49-F238E27FC236}">
                <a16:creationId xmlns:a16="http://schemas.microsoft.com/office/drawing/2014/main" id="{3A3F36DC-BE58-C408-65FC-EC27A3EEEB99}"/>
              </a:ext>
            </a:extLst>
          </p:cNvPr>
          <p:cNvPicPr>
            <a:picLocks noRot="1" noChangeAspect="1"/>
          </p:cNvPicPr>
          <p:nvPr>
            <a:videoFile r:link="rId1"/>
          </p:nvPr>
        </p:nvPicPr>
        <p:blipFill>
          <a:blip r:embed="rId4"/>
          <a:stretch>
            <a:fillRect/>
          </a:stretch>
        </p:blipFill>
        <p:spPr>
          <a:xfrm>
            <a:off x="490157" y="524814"/>
            <a:ext cx="10966427" cy="5486400"/>
          </a:xfrm>
          <a:prstGeom prst="rect">
            <a:avLst/>
          </a:prstGeom>
        </p:spPr>
      </p:pic>
    </p:spTree>
    <p:extLst>
      <p:ext uri="{BB962C8B-B14F-4D97-AF65-F5344CB8AC3E}">
        <p14:creationId xmlns:p14="http://schemas.microsoft.com/office/powerpoint/2010/main" val="275196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4059-8AAF-C8C3-AF5F-86955C5FD96F}"/>
              </a:ext>
            </a:extLst>
          </p:cNvPr>
          <p:cNvSpPr>
            <a:spLocks noGrp="1"/>
          </p:cNvSpPr>
          <p:nvPr>
            <p:ph type="title"/>
          </p:nvPr>
        </p:nvSpPr>
        <p:spPr>
          <a:xfrm>
            <a:off x="787179" y="79512"/>
            <a:ext cx="10566621" cy="1216550"/>
          </a:xfrm>
        </p:spPr>
        <p:txBody>
          <a:bodyPr/>
          <a:lstStyle/>
          <a:p>
            <a:r>
              <a:rPr lang="en-AU" sz="3600" b="1" dirty="0">
                <a:solidFill>
                  <a:srgbClr val="002060"/>
                </a:solidFill>
                <a:cs typeface="Arial" panose="020B0604020202020204" pitchFamily="34" charset="0"/>
              </a:rPr>
              <a:t>Looking at the images, why does the difference between equity, equality and inclusion matter?</a:t>
            </a:r>
            <a:br>
              <a:rPr lang="en-AU" b="1" dirty="0">
                <a:solidFill>
                  <a:srgbClr val="212529"/>
                </a:solidFill>
                <a:cs typeface="Arial" panose="020B0604020202020204" pitchFamily="34" charset="0"/>
              </a:rPr>
            </a:br>
            <a:endParaRPr lang="en-AU" dirty="0"/>
          </a:p>
        </p:txBody>
      </p:sp>
      <p:pic>
        <p:nvPicPr>
          <p:cNvPr id="3076" name="Picture 4" descr="Turn and Talk Clip Art - Bing Images">
            <a:extLst>
              <a:ext uri="{FF2B5EF4-FFF2-40B4-BE49-F238E27FC236}">
                <a16:creationId xmlns:a16="http://schemas.microsoft.com/office/drawing/2014/main" id="{26431312-6C77-C808-936D-9BF4D7992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4840" y="1296062"/>
            <a:ext cx="3817784" cy="285965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E97A3FA4-99CC-2F0E-4C51-6763CF37019F}"/>
              </a:ext>
            </a:extLst>
          </p:cNvPr>
          <p:cNvPicPr>
            <a:picLocks noGrp="1" noChangeAspect="1"/>
          </p:cNvPicPr>
          <p:nvPr>
            <p:ph idx="1"/>
          </p:nvPr>
        </p:nvPicPr>
        <p:blipFill>
          <a:blip r:embed="rId3"/>
          <a:stretch>
            <a:fillRect/>
          </a:stretch>
        </p:blipFill>
        <p:spPr>
          <a:xfrm>
            <a:off x="429347" y="2159878"/>
            <a:ext cx="6919907" cy="3991673"/>
          </a:xfrm>
          <a:prstGeom prst="rect">
            <a:avLst/>
          </a:prstGeom>
        </p:spPr>
      </p:pic>
    </p:spTree>
    <p:extLst>
      <p:ext uri="{BB962C8B-B14F-4D97-AF65-F5344CB8AC3E}">
        <p14:creationId xmlns:p14="http://schemas.microsoft.com/office/powerpoint/2010/main" val="15847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D97A7A-2B6E-D835-0688-89EEC2EDACB4}"/>
              </a:ext>
            </a:extLst>
          </p:cNvPr>
          <p:cNvSpPr txBox="1"/>
          <p:nvPr/>
        </p:nvSpPr>
        <p:spPr bwMode="auto">
          <a:xfrm>
            <a:off x="803275" y="0"/>
            <a:ext cx="10550525" cy="9779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nSpc>
                <a:spcPct val="90000"/>
              </a:lnSpc>
              <a:spcAft>
                <a:spcPts val="600"/>
              </a:spcAft>
            </a:pPr>
            <a:r>
              <a:rPr lang="en-US" sz="2800" b="1" dirty="0">
                <a:solidFill>
                  <a:srgbClr val="002060"/>
                </a:solidFill>
                <a:latin typeface="+mj-lt"/>
                <a:ea typeface="+mj-ea"/>
                <a:cs typeface="+mj-cs"/>
              </a:rPr>
              <a:t>Level of Adjustments</a:t>
            </a:r>
          </a:p>
        </p:txBody>
      </p:sp>
      <p:pic>
        <p:nvPicPr>
          <p:cNvPr id="3074" name="Picture 2">
            <a:extLst>
              <a:ext uri="{FF2B5EF4-FFF2-40B4-BE49-F238E27FC236}">
                <a16:creationId xmlns:a16="http://schemas.microsoft.com/office/drawing/2014/main" id="{8AA9EFF2-4EBB-5A14-A577-C109771422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10248" y="977900"/>
            <a:ext cx="11567686" cy="5726005"/>
          </a:xfrm>
          <a:prstGeom prst="rect">
            <a:avLst/>
          </a:prstGeom>
          <a:solidFill>
            <a:srgbClr val="FFFFFF"/>
          </a:solidFill>
        </p:spPr>
      </p:pic>
    </p:spTree>
    <p:extLst>
      <p:ext uri="{BB962C8B-B14F-4D97-AF65-F5344CB8AC3E}">
        <p14:creationId xmlns:p14="http://schemas.microsoft.com/office/powerpoint/2010/main" val="245677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6D912-9318-8E94-54D0-4BD0AD899474}"/>
            </a:ext>
          </a:extLst>
        </p:cNvPr>
        <p:cNvGrpSpPr/>
        <p:nvPr/>
      </p:nvGrpSpPr>
      <p:grpSpPr>
        <a:xfrm>
          <a:off x="0" y="0"/>
          <a:ext cx="0" cy="0"/>
          <a:chOff x="0" y="0"/>
          <a:chExt cx="0" cy="0"/>
        </a:xfrm>
      </p:grpSpPr>
      <p:sp>
        <p:nvSpPr>
          <p:cNvPr id="21" name="Title 1"/>
          <p:cNvSpPr txBox="1">
            <a:spLocks/>
          </p:cNvSpPr>
          <p:nvPr/>
        </p:nvSpPr>
        <p:spPr>
          <a:xfrm>
            <a:off x="388625" y="307050"/>
            <a:ext cx="5774660" cy="130175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i="0" kern="1200" baseline="0">
                <a:solidFill>
                  <a:schemeClr val="tx1"/>
                </a:solidFill>
                <a:latin typeface="Arial" charset="0"/>
                <a:ea typeface="Arial" charset="0"/>
                <a:cs typeface="Arial" charset="0"/>
              </a:defRPr>
            </a:lvl1pPr>
          </a:lstStyle>
          <a:p>
            <a:r>
              <a:rPr lang="en-US" sz="3600" dirty="0">
                <a:solidFill>
                  <a:srgbClr val="002060"/>
                </a:solidFill>
                <a:latin typeface="Arial" panose="020B0604020202020204" pitchFamily="34" charset="0"/>
                <a:cs typeface="Arial" panose="020B0604020202020204" pitchFamily="34" charset="0"/>
              </a:rPr>
              <a:t>What is an adjustment?</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01FB11F3-A929-FD3A-0E23-491DD64F3E6C}"/>
              </a:ext>
            </a:extLst>
          </p:cNvPr>
          <p:cNvSpPr txBox="1"/>
          <p:nvPr/>
        </p:nvSpPr>
        <p:spPr>
          <a:xfrm>
            <a:off x="388625" y="1089479"/>
            <a:ext cx="11246545" cy="1200329"/>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a:ln>
                  <a:noFill/>
                </a:ln>
                <a:solidFill>
                  <a:srgbClr val="004C97"/>
                </a:solidFill>
                <a:effectLst/>
                <a:uLnTx/>
                <a:uFillTx/>
              </a:rPr>
              <a:t>Adjustments are actions taken to enable a student with disability to access and participate in education on the same basis as other students. </a:t>
            </a:r>
            <a:r>
              <a:rPr kumimoji="0" lang="en-AU" sz="1800" b="0" i="0" u="none" strike="noStrike" kern="0" cap="none" spc="0" normalizeH="0" baseline="0" noProof="0" dirty="0">
                <a:ln>
                  <a:noFill/>
                </a:ln>
                <a:solidFill>
                  <a:srgbClr val="004C97"/>
                </a:solidFill>
                <a:effectLst/>
                <a:uLnTx/>
                <a:uFillTx/>
              </a:rPr>
              <a:t>Adjustments reflect the assessed individual needs of the student. They can be </a:t>
            </a:r>
            <a:r>
              <a:rPr kumimoji="0" lang="en-AU" sz="1800" b="1" i="0" u="none" strike="noStrike" kern="0" cap="none" spc="0" normalizeH="0" baseline="0" noProof="0" dirty="0">
                <a:ln>
                  <a:noFill/>
                </a:ln>
                <a:solidFill>
                  <a:srgbClr val="004C97"/>
                </a:solidFill>
                <a:effectLst/>
                <a:uLnTx/>
                <a:uFillTx/>
              </a:rPr>
              <a:t>made at the whole-school level</a:t>
            </a:r>
            <a:r>
              <a:rPr kumimoji="0" lang="en-AU" sz="1800" b="0" i="0" u="none" strike="noStrike" kern="0" cap="none" spc="0" normalizeH="0" baseline="0" noProof="0" dirty="0">
                <a:ln>
                  <a:noFill/>
                </a:ln>
                <a:solidFill>
                  <a:srgbClr val="004C97"/>
                </a:solidFill>
                <a:effectLst/>
                <a:uLnTx/>
                <a:uFillTx/>
              </a:rPr>
              <a:t>, in the </a:t>
            </a:r>
            <a:r>
              <a:rPr kumimoji="0" lang="en-AU" sz="1800" b="1" i="0" u="none" strike="noStrike" kern="0" cap="none" spc="0" normalizeH="0" baseline="0" noProof="0" dirty="0">
                <a:ln>
                  <a:noFill/>
                </a:ln>
                <a:solidFill>
                  <a:srgbClr val="004C97"/>
                </a:solidFill>
                <a:effectLst/>
                <a:uLnTx/>
                <a:uFillTx/>
              </a:rPr>
              <a:t>classroom</a:t>
            </a:r>
            <a:r>
              <a:rPr kumimoji="0" lang="en-AU" sz="1800" b="0" i="0" u="none" strike="noStrike" kern="0" cap="none" spc="0" normalizeH="0" baseline="0" noProof="0" dirty="0">
                <a:ln>
                  <a:noFill/>
                </a:ln>
                <a:solidFill>
                  <a:srgbClr val="004C97"/>
                </a:solidFill>
                <a:effectLst/>
                <a:uLnTx/>
                <a:uFillTx/>
              </a:rPr>
              <a:t> and at an </a:t>
            </a:r>
            <a:r>
              <a:rPr kumimoji="0" lang="en-AU" sz="1800" b="1" i="0" u="none" strike="noStrike" kern="0" cap="none" spc="0" normalizeH="0" baseline="0" noProof="0" dirty="0">
                <a:ln>
                  <a:noFill/>
                </a:ln>
                <a:solidFill>
                  <a:srgbClr val="004C97"/>
                </a:solidFill>
                <a:effectLst/>
                <a:uLnTx/>
                <a:uFillTx/>
              </a:rPr>
              <a:t>individual student level</a:t>
            </a:r>
            <a:r>
              <a:rPr kumimoji="0" lang="en-AU" sz="1800" b="0" i="0" u="none" strike="noStrike" kern="0" cap="none" spc="0" normalizeH="0" baseline="0" noProof="0" dirty="0">
                <a:ln>
                  <a:noFill/>
                </a:ln>
                <a:solidFill>
                  <a:srgbClr val="004C97"/>
                </a:solidFill>
                <a:effectLst/>
                <a:uLnTx/>
                <a:uFillTx/>
              </a:rPr>
              <a:t>.</a:t>
            </a:r>
          </a:p>
        </p:txBody>
      </p:sp>
      <p:pic>
        <p:nvPicPr>
          <p:cNvPr id="19" name="Picture 9" descr="A picture containing text, electronics&#10;&#10;Description automatically generated">
            <a:extLst>
              <a:ext uri="{FF2B5EF4-FFF2-40B4-BE49-F238E27FC236}">
                <a16:creationId xmlns:a16="http://schemas.microsoft.com/office/drawing/2014/main" id="{6FE64087-8228-2CA8-BDB5-E8F20DEB5FBA}"/>
              </a:ext>
            </a:extLst>
          </p:cNvPr>
          <p:cNvPicPr>
            <a:picLocks noChangeAspect="1"/>
          </p:cNvPicPr>
          <p:nvPr/>
        </p:nvPicPr>
        <p:blipFill>
          <a:blip r:embed="rId3"/>
          <a:stretch>
            <a:fillRect/>
          </a:stretch>
        </p:blipFill>
        <p:spPr>
          <a:xfrm>
            <a:off x="1693441" y="2641811"/>
            <a:ext cx="1953034" cy="1542277"/>
          </a:xfrm>
          <a:prstGeom prst="rect">
            <a:avLst/>
          </a:prstGeom>
        </p:spPr>
      </p:pic>
      <p:pic>
        <p:nvPicPr>
          <p:cNvPr id="11" name="Picture 4">
            <a:extLst>
              <a:ext uri="{FF2B5EF4-FFF2-40B4-BE49-F238E27FC236}">
                <a16:creationId xmlns:a16="http://schemas.microsoft.com/office/drawing/2014/main" id="{444AEB60-D5CB-CA51-C011-A0ADA264DECE}"/>
              </a:ext>
            </a:extLst>
          </p:cNvPr>
          <p:cNvPicPr>
            <a:picLocks noChangeAspect="1"/>
          </p:cNvPicPr>
          <p:nvPr/>
        </p:nvPicPr>
        <p:blipFill>
          <a:blip r:embed="rId4"/>
          <a:stretch>
            <a:fillRect/>
          </a:stretch>
        </p:blipFill>
        <p:spPr>
          <a:xfrm>
            <a:off x="4766876" y="2654727"/>
            <a:ext cx="2433729" cy="1369461"/>
          </a:xfrm>
          <a:prstGeom prst="rect">
            <a:avLst/>
          </a:prstGeom>
        </p:spPr>
      </p:pic>
      <p:pic>
        <p:nvPicPr>
          <p:cNvPr id="17" name="Picture 5" descr="Graphical user interface, text&#10;&#10;Description automatically generated">
            <a:extLst>
              <a:ext uri="{FF2B5EF4-FFF2-40B4-BE49-F238E27FC236}">
                <a16:creationId xmlns:a16="http://schemas.microsoft.com/office/drawing/2014/main" id="{60C3A29C-AC90-194D-E76E-E64E9DF90863}"/>
              </a:ext>
            </a:extLst>
          </p:cNvPr>
          <p:cNvPicPr>
            <a:picLocks noChangeAspect="1"/>
          </p:cNvPicPr>
          <p:nvPr/>
        </p:nvPicPr>
        <p:blipFill>
          <a:blip r:embed="rId5"/>
          <a:stretch>
            <a:fillRect/>
          </a:stretch>
        </p:blipFill>
        <p:spPr>
          <a:xfrm>
            <a:off x="8176173" y="2774246"/>
            <a:ext cx="2232039" cy="1249942"/>
          </a:xfrm>
          <a:prstGeom prst="rect">
            <a:avLst/>
          </a:prstGeom>
        </p:spPr>
      </p:pic>
      <p:sp>
        <p:nvSpPr>
          <p:cNvPr id="3" name="Rectangle: Diagonal Corners Rounded 2">
            <a:extLst>
              <a:ext uri="{FF2B5EF4-FFF2-40B4-BE49-F238E27FC236}">
                <a16:creationId xmlns:a16="http://schemas.microsoft.com/office/drawing/2014/main" id="{E7664528-552C-9188-0394-08393989EEA1}"/>
              </a:ext>
            </a:extLst>
          </p:cNvPr>
          <p:cNvSpPr/>
          <p:nvPr/>
        </p:nvSpPr>
        <p:spPr>
          <a:xfrm>
            <a:off x="1339743" y="4303394"/>
            <a:ext cx="2902689" cy="839972"/>
          </a:xfrm>
          <a:prstGeom prst="round2DiagRect">
            <a:avLst/>
          </a:prstGeom>
          <a:solidFill>
            <a:srgbClr val="0090DA"/>
          </a:solidFill>
          <a:ln w="12700" cap="flat" cmpd="sng" algn="ctr">
            <a:solidFill>
              <a:srgbClr val="0090D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0BA6CA8-7D57-0E0E-D4FB-2745921D66F5}"/>
              </a:ext>
            </a:extLst>
          </p:cNvPr>
          <p:cNvSpPr txBox="1"/>
          <p:nvPr/>
        </p:nvSpPr>
        <p:spPr>
          <a:xfrm>
            <a:off x="1460874" y="4430992"/>
            <a:ext cx="2660428" cy="338554"/>
          </a:xfrm>
          <a:prstGeom prst="rect">
            <a:avLst/>
          </a:prstGeom>
          <a:noFill/>
        </p:spPr>
        <p:txBody>
          <a:bodyPr wrap="square" rtlCol="0">
            <a:spAutoFit/>
          </a:bodyPr>
          <a:lstStyle/>
          <a:p>
            <a:pPr algn="ctr"/>
            <a:r>
              <a:rPr lang="en-US" sz="1600" b="1" dirty="0">
                <a:solidFill>
                  <a:schemeClr val="bg1"/>
                </a:solidFill>
              </a:rPr>
              <a:t>Frequency (how often)</a:t>
            </a:r>
            <a:endParaRPr lang="en-AU" sz="1600" b="1" dirty="0">
              <a:solidFill>
                <a:schemeClr val="bg1"/>
              </a:solidFill>
            </a:endParaRPr>
          </a:p>
        </p:txBody>
      </p:sp>
      <p:sp>
        <p:nvSpPr>
          <p:cNvPr id="9" name="Rectangle: Diagonal Corners Rounded 8">
            <a:extLst>
              <a:ext uri="{FF2B5EF4-FFF2-40B4-BE49-F238E27FC236}">
                <a16:creationId xmlns:a16="http://schemas.microsoft.com/office/drawing/2014/main" id="{63D0F7E4-040E-F7F9-E9BB-6093C890C8C7}"/>
              </a:ext>
            </a:extLst>
          </p:cNvPr>
          <p:cNvSpPr/>
          <p:nvPr/>
        </p:nvSpPr>
        <p:spPr>
          <a:xfrm>
            <a:off x="4575448" y="4264231"/>
            <a:ext cx="2902689" cy="839972"/>
          </a:xfrm>
          <a:prstGeom prst="round2Diag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56F14E0-1586-1EAF-649F-E468D7BBE031}"/>
              </a:ext>
            </a:extLst>
          </p:cNvPr>
          <p:cNvSpPr txBox="1"/>
          <p:nvPr/>
        </p:nvSpPr>
        <p:spPr>
          <a:xfrm>
            <a:off x="4779817" y="4413685"/>
            <a:ext cx="2660428" cy="584775"/>
          </a:xfrm>
          <a:prstGeom prst="rect">
            <a:avLst/>
          </a:prstGeom>
          <a:noFill/>
        </p:spPr>
        <p:txBody>
          <a:bodyPr wrap="square" rtlCol="0">
            <a:spAutoFit/>
          </a:bodyPr>
          <a:lstStyle/>
          <a:p>
            <a:pPr algn="ctr"/>
            <a:r>
              <a:rPr lang="en-US" sz="1600" b="1" dirty="0">
                <a:solidFill>
                  <a:schemeClr val="bg1"/>
                </a:solidFill>
              </a:rPr>
              <a:t>Intensity (how much effort)</a:t>
            </a:r>
            <a:endParaRPr lang="en-AU" sz="1600" b="1" dirty="0">
              <a:solidFill>
                <a:schemeClr val="bg1"/>
              </a:solidFill>
            </a:endParaRPr>
          </a:p>
        </p:txBody>
      </p:sp>
      <p:sp>
        <p:nvSpPr>
          <p:cNvPr id="13" name="Rectangle: Diagonal Corners Rounded 12">
            <a:extLst>
              <a:ext uri="{FF2B5EF4-FFF2-40B4-BE49-F238E27FC236}">
                <a16:creationId xmlns:a16="http://schemas.microsoft.com/office/drawing/2014/main" id="{92C5AF19-FB32-542C-D864-DF90DD3C133F}"/>
              </a:ext>
            </a:extLst>
          </p:cNvPr>
          <p:cNvSpPr/>
          <p:nvPr/>
        </p:nvSpPr>
        <p:spPr>
          <a:xfrm>
            <a:off x="7977630" y="4286087"/>
            <a:ext cx="2902689" cy="839972"/>
          </a:xfrm>
          <a:prstGeom prst="round2Diag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2E27A83F-CD6B-43E4-8D05-5D003DD4DA30}"/>
              </a:ext>
            </a:extLst>
          </p:cNvPr>
          <p:cNvSpPr txBox="1"/>
          <p:nvPr/>
        </p:nvSpPr>
        <p:spPr>
          <a:xfrm>
            <a:off x="8098760" y="4391829"/>
            <a:ext cx="2660428" cy="584775"/>
          </a:xfrm>
          <a:prstGeom prst="rect">
            <a:avLst/>
          </a:prstGeom>
          <a:noFill/>
        </p:spPr>
        <p:txBody>
          <a:bodyPr wrap="square" rtlCol="0">
            <a:spAutoFit/>
          </a:bodyPr>
          <a:lstStyle/>
          <a:p>
            <a:pPr algn="ctr"/>
            <a:r>
              <a:rPr lang="en-US" sz="1600" b="1" dirty="0" err="1">
                <a:solidFill>
                  <a:schemeClr val="bg1"/>
                </a:solidFill>
              </a:rPr>
              <a:t>Personalisation</a:t>
            </a:r>
            <a:r>
              <a:rPr lang="en-US" sz="1600" b="1" dirty="0">
                <a:solidFill>
                  <a:schemeClr val="bg1"/>
                </a:solidFill>
              </a:rPr>
              <a:t> (how uncommon)</a:t>
            </a:r>
            <a:endParaRPr lang="en-AU" sz="1600" b="1" dirty="0">
              <a:solidFill>
                <a:schemeClr val="bg1"/>
              </a:solidFill>
            </a:endParaRPr>
          </a:p>
        </p:txBody>
      </p:sp>
    </p:spTree>
    <p:extLst>
      <p:ext uri="{BB962C8B-B14F-4D97-AF65-F5344CB8AC3E}">
        <p14:creationId xmlns:p14="http://schemas.microsoft.com/office/powerpoint/2010/main" val="332355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84" y="-152838"/>
            <a:ext cx="10515600" cy="1325563"/>
          </a:xfrm>
        </p:spPr>
        <p:txBody>
          <a:bodyPr/>
          <a:lstStyle/>
          <a:p>
            <a:r>
              <a:rPr lang="en-US" sz="3600" b="1" dirty="0">
                <a:solidFill>
                  <a:srgbClr val="002060"/>
                </a:solidFill>
                <a:latin typeface="Arial" panose="020B0604020202020204" pitchFamily="34" charset="0"/>
                <a:cs typeface="Arial" panose="020B0604020202020204" pitchFamily="34" charset="0"/>
              </a:rPr>
              <a:t>Let’s look at adjustments in more detail. </a:t>
            </a:r>
            <a:endParaRPr lang="en-US" dirty="0">
              <a:solidFill>
                <a:srgbClr val="002060"/>
              </a:solidFill>
            </a:endParaRPr>
          </a:p>
        </p:txBody>
      </p:sp>
      <p:sp>
        <p:nvSpPr>
          <p:cNvPr id="6" name="TextBox 5">
            <a:extLst>
              <a:ext uri="{FF2B5EF4-FFF2-40B4-BE49-F238E27FC236}">
                <a16:creationId xmlns:a16="http://schemas.microsoft.com/office/drawing/2014/main" id="{B09663E2-B5C3-0EFF-E276-278FB0BFC0C5}"/>
              </a:ext>
            </a:extLst>
          </p:cNvPr>
          <p:cNvSpPr txBox="1"/>
          <p:nvPr/>
        </p:nvSpPr>
        <p:spPr>
          <a:xfrm>
            <a:off x="392461" y="2215081"/>
            <a:ext cx="6491665" cy="3970318"/>
          </a:xfrm>
          <a:prstGeom prst="rect">
            <a:avLst/>
          </a:prstGeom>
          <a:noFill/>
        </p:spPr>
        <p:txBody>
          <a:bodyPr wrap="square" rtlCol="0">
            <a:spAutoFit/>
          </a:bodyPr>
          <a:lstStyle/>
          <a:p>
            <a:pPr algn="l"/>
            <a:r>
              <a:rPr lang="en-AU" b="0" i="0" dirty="0">
                <a:solidFill>
                  <a:srgbClr val="394B50"/>
                </a:solidFill>
                <a:effectLst/>
              </a:rPr>
              <a:t>Adjustments can be made across any or all of the following:</a:t>
            </a:r>
          </a:p>
          <a:p>
            <a:pPr marL="742950" lvl="1" indent="-285750">
              <a:lnSpc>
                <a:spcPct val="150000"/>
              </a:lnSpc>
              <a:buFont typeface="Courier New" panose="02070309020205020404" pitchFamily="49" charset="0"/>
              <a:buChar char="o"/>
            </a:pPr>
            <a:r>
              <a:rPr lang="en-AU" b="0" i="0" dirty="0">
                <a:solidFill>
                  <a:srgbClr val="394B50"/>
                </a:solidFill>
                <a:effectLst/>
              </a:rPr>
              <a:t>planning</a:t>
            </a:r>
          </a:p>
          <a:p>
            <a:pPr marL="742950" lvl="1" indent="-285750">
              <a:lnSpc>
                <a:spcPct val="150000"/>
              </a:lnSpc>
              <a:buFont typeface="Courier New" panose="02070309020205020404" pitchFamily="49" charset="0"/>
              <a:buChar char="o"/>
            </a:pPr>
            <a:r>
              <a:rPr lang="en-AU" b="0" i="0" dirty="0">
                <a:solidFill>
                  <a:srgbClr val="394B50"/>
                </a:solidFill>
                <a:effectLst/>
              </a:rPr>
              <a:t>teaching and learning</a:t>
            </a:r>
          </a:p>
          <a:p>
            <a:pPr marL="742950" lvl="1" indent="-285750">
              <a:lnSpc>
                <a:spcPct val="150000"/>
              </a:lnSpc>
              <a:buFont typeface="Courier New" panose="02070309020205020404" pitchFamily="49" charset="0"/>
              <a:buChar char="o"/>
            </a:pPr>
            <a:r>
              <a:rPr lang="en-AU" b="0" i="0" dirty="0">
                <a:solidFill>
                  <a:srgbClr val="394B50"/>
                </a:solidFill>
                <a:effectLst/>
              </a:rPr>
              <a:t>curriculum</a:t>
            </a:r>
          </a:p>
          <a:p>
            <a:pPr marL="742950" lvl="1" indent="-285750">
              <a:lnSpc>
                <a:spcPct val="150000"/>
              </a:lnSpc>
              <a:buFont typeface="Courier New" panose="02070309020205020404" pitchFamily="49" charset="0"/>
              <a:buChar char="o"/>
            </a:pPr>
            <a:r>
              <a:rPr lang="en-AU" b="0" i="0" dirty="0">
                <a:solidFill>
                  <a:srgbClr val="394B50"/>
                </a:solidFill>
                <a:effectLst/>
              </a:rPr>
              <a:t>assessment</a:t>
            </a:r>
          </a:p>
          <a:p>
            <a:pPr marL="742950" lvl="1" indent="-285750">
              <a:lnSpc>
                <a:spcPct val="150000"/>
              </a:lnSpc>
              <a:buFont typeface="Courier New" panose="02070309020205020404" pitchFamily="49" charset="0"/>
              <a:buChar char="o"/>
            </a:pPr>
            <a:r>
              <a:rPr lang="en-AU" b="0" i="0" dirty="0">
                <a:solidFill>
                  <a:srgbClr val="394B50"/>
                </a:solidFill>
                <a:effectLst/>
              </a:rPr>
              <a:t>reporting</a:t>
            </a:r>
          </a:p>
          <a:p>
            <a:pPr marL="742950" lvl="1" indent="-285750">
              <a:lnSpc>
                <a:spcPct val="150000"/>
              </a:lnSpc>
              <a:buFont typeface="Courier New" panose="02070309020205020404" pitchFamily="49" charset="0"/>
              <a:buChar char="o"/>
            </a:pPr>
            <a:r>
              <a:rPr lang="en-AU" b="0" i="0" dirty="0">
                <a:solidFill>
                  <a:srgbClr val="394B50"/>
                </a:solidFill>
                <a:effectLst/>
              </a:rPr>
              <a:t>extracurricular activities</a:t>
            </a:r>
          </a:p>
          <a:p>
            <a:pPr marL="742950" lvl="1" indent="-285750">
              <a:lnSpc>
                <a:spcPct val="150000"/>
              </a:lnSpc>
              <a:buFont typeface="Courier New" panose="02070309020205020404" pitchFamily="49" charset="0"/>
              <a:buChar char="o"/>
            </a:pPr>
            <a:r>
              <a:rPr lang="en-AU" b="0" i="0" dirty="0">
                <a:solidFill>
                  <a:srgbClr val="394B50"/>
                </a:solidFill>
                <a:effectLst/>
              </a:rPr>
              <a:t>environment and infrastructure</a:t>
            </a:r>
          </a:p>
          <a:p>
            <a:pPr marL="742950" lvl="1" indent="-285750">
              <a:lnSpc>
                <a:spcPct val="150000"/>
              </a:lnSpc>
              <a:buFont typeface="Courier New" panose="02070309020205020404" pitchFamily="49" charset="0"/>
              <a:buChar char="o"/>
            </a:pPr>
            <a:r>
              <a:rPr lang="en-AU" b="0" i="0" dirty="0">
                <a:solidFill>
                  <a:srgbClr val="394B50"/>
                </a:solidFill>
                <a:effectLst/>
              </a:rPr>
              <a:t>resources.</a:t>
            </a:r>
          </a:p>
          <a:p>
            <a:endParaRPr lang="en-AU" dirty="0"/>
          </a:p>
        </p:txBody>
      </p:sp>
      <p:pic>
        <p:nvPicPr>
          <p:cNvPr id="3" name="Picture 4">
            <a:extLst>
              <a:ext uri="{FF2B5EF4-FFF2-40B4-BE49-F238E27FC236}">
                <a16:creationId xmlns:a16="http://schemas.microsoft.com/office/drawing/2014/main" id="{FBE5833C-A446-74D8-0A25-DF659372DA4A}"/>
              </a:ext>
            </a:extLst>
          </p:cNvPr>
          <p:cNvPicPr>
            <a:picLocks noChangeAspect="1"/>
          </p:cNvPicPr>
          <p:nvPr/>
        </p:nvPicPr>
        <p:blipFill>
          <a:blip r:embed="rId3"/>
          <a:stretch>
            <a:fillRect/>
          </a:stretch>
        </p:blipFill>
        <p:spPr>
          <a:xfrm>
            <a:off x="6884126" y="2974230"/>
            <a:ext cx="4601649" cy="3055043"/>
          </a:xfrm>
          <a:prstGeom prst="rect">
            <a:avLst/>
          </a:prstGeom>
        </p:spPr>
      </p:pic>
    </p:spTree>
    <p:extLst>
      <p:ext uri="{BB962C8B-B14F-4D97-AF65-F5344CB8AC3E}">
        <p14:creationId xmlns:p14="http://schemas.microsoft.com/office/powerpoint/2010/main" val="382522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461" y="154652"/>
            <a:ext cx="10515600" cy="1325563"/>
          </a:xfrm>
        </p:spPr>
        <p:txBody>
          <a:bodyPr/>
          <a:lstStyle/>
          <a:p>
            <a:r>
              <a:rPr lang="en-US" sz="3600" b="1" dirty="0">
                <a:solidFill>
                  <a:srgbClr val="002060"/>
                </a:solidFill>
                <a:latin typeface="Arial" panose="020B0604020202020204" pitchFamily="34" charset="0"/>
                <a:cs typeface="Arial" panose="020B0604020202020204" pitchFamily="34" charset="0"/>
              </a:rPr>
              <a:t>What is an adjustment?</a:t>
            </a:r>
            <a:br>
              <a:rPr lang="en-US" dirty="0"/>
            </a:br>
            <a:endParaRPr lang="en-US" dirty="0"/>
          </a:p>
        </p:txBody>
      </p:sp>
      <p:sp>
        <p:nvSpPr>
          <p:cNvPr id="7" name="TextBox 6">
            <a:extLst>
              <a:ext uri="{FF2B5EF4-FFF2-40B4-BE49-F238E27FC236}">
                <a16:creationId xmlns:a16="http://schemas.microsoft.com/office/drawing/2014/main" id="{8D934D84-709C-AB1D-BA2C-1D3CC6FC4D6C}"/>
              </a:ext>
            </a:extLst>
          </p:cNvPr>
          <p:cNvSpPr txBox="1"/>
          <p:nvPr/>
        </p:nvSpPr>
        <p:spPr>
          <a:xfrm>
            <a:off x="471637" y="1024091"/>
            <a:ext cx="10436423" cy="677108"/>
          </a:xfrm>
          <a:prstGeom prst="rect">
            <a:avLst/>
          </a:prstGeom>
          <a:noFill/>
        </p:spPr>
        <p:txBody>
          <a:bodyPr wrap="square" rtlCol="0">
            <a:spAutoFit/>
          </a:bodyPr>
          <a:lstStyle/>
          <a:p>
            <a:pPr algn="l"/>
            <a:r>
              <a:rPr lang="en-AU" sz="2000" b="0" i="0" dirty="0">
                <a:solidFill>
                  <a:srgbClr val="002060"/>
                </a:solidFill>
                <a:effectLst/>
              </a:rPr>
              <a:t>Adjustments may involve a combination of:</a:t>
            </a:r>
          </a:p>
          <a:p>
            <a:endParaRPr lang="en-AU" dirty="0"/>
          </a:p>
        </p:txBody>
      </p:sp>
      <p:sp>
        <p:nvSpPr>
          <p:cNvPr id="3" name="Oval 2">
            <a:extLst>
              <a:ext uri="{FF2B5EF4-FFF2-40B4-BE49-F238E27FC236}">
                <a16:creationId xmlns:a16="http://schemas.microsoft.com/office/drawing/2014/main" id="{5CCB90A3-8328-4AE2-F005-29589687CF8A}"/>
              </a:ext>
            </a:extLst>
          </p:cNvPr>
          <p:cNvSpPr/>
          <p:nvPr/>
        </p:nvSpPr>
        <p:spPr>
          <a:xfrm>
            <a:off x="312177" y="1431588"/>
            <a:ext cx="2234293" cy="21793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Physical Barriers</a:t>
            </a:r>
          </a:p>
        </p:txBody>
      </p:sp>
      <p:sp>
        <p:nvSpPr>
          <p:cNvPr id="4" name="Oval 3">
            <a:extLst>
              <a:ext uri="{FF2B5EF4-FFF2-40B4-BE49-F238E27FC236}">
                <a16:creationId xmlns:a16="http://schemas.microsoft.com/office/drawing/2014/main" id="{54D33D6C-5DF9-C10F-F365-2E06F2305B4D}"/>
              </a:ext>
            </a:extLst>
          </p:cNvPr>
          <p:cNvSpPr/>
          <p:nvPr/>
        </p:nvSpPr>
        <p:spPr>
          <a:xfrm>
            <a:off x="312177" y="4018474"/>
            <a:ext cx="2234294" cy="2222932"/>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C</a:t>
            </a:r>
            <a:r>
              <a:rPr lang="en-AU" sz="1800" b="1" i="0" dirty="0">
                <a:solidFill>
                  <a:schemeClr val="bg1"/>
                </a:solidFill>
                <a:effectLst/>
              </a:rPr>
              <a:t>urriculum delivery &amp; Assessment strategies</a:t>
            </a:r>
            <a:endParaRPr lang="en-AU" dirty="0">
              <a:solidFill>
                <a:schemeClr val="bg1"/>
              </a:solidFill>
            </a:endParaRPr>
          </a:p>
        </p:txBody>
      </p:sp>
      <p:sp>
        <p:nvSpPr>
          <p:cNvPr id="5" name="Oval 4">
            <a:extLst>
              <a:ext uri="{FF2B5EF4-FFF2-40B4-BE49-F238E27FC236}">
                <a16:creationId xmlns:a16="http://schemas.microsoft.com/office/drawing/2014/main" id="{120F5140-42A6-AADC-DDA8-8789289C01A9}"/>
              </a:ext>
            </a:extLst>
          </p:cNvPr>
          <p:cNvSpPr/>
          <p:nvPr/>
        </p:nvSpPr>
        <p:spPr>
          <a:xfrm>
            <a:off x="3109950" y="1459624"/>
            <a:ext cx="2234293" cy="2222932"/>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C</a:t>
            </a:r>
            <a:r>
              <a:rPr lang="en-AU" sz="1800" b="1" i="0" dirty="0">
                <a:solidFill>
                  <a:schemeClr val="bg1"/>
                </a:solidFill>
                <a:effectLst/>
              </a:rPr>
              <a:t>onsultancy support or</a:t>
            </a:r>
            <a:r>
              <a:rPr lang="en-AU" sz="1800" b="0" i="0" dirty="0">
                <a:solidFill>
                  <a:schemeClr val="bg1"/>
                </a:solidFill>
                <a:effectLst/>
              </a:rPr>
              <a:t> </a:t>
            </a:r>
            <a:r>
              <a:rPr lang="en-AU" b="1" dirty="0">
                <a:solidFill>
                  <a:schemeClr val="bg1"/>
                </a:solidFill>
              </a:rPr>
              <a:t>P</a:t>
            </a:r>
            <a:r>
              <a:rPr lang="en-AU" sz="1800" b="1" i="0" dirty="0">
                <a:solidFill>
                  <a:schemeClr val="bg1"/>
                </a:solidFill>
                <a:effectLst/>
              </a:rPr>
              <a:t>rofessional learning </a:t>
            </a:r>
            <a:endParaRPr lang="en-AU" dirty="0">
              <a:solidFill>
                <a:schemeClr val="bg1"/>
              </a:solidFill>
            </a:endParaRPr>
          </a:p>
        </p:txBody>
      </p:sp>
      <p:sp>
        <p:nvSpPr>
          <p:cNvPr id="9" name="Oval 8">
            <a:extLst>
              <a:ext uri="{FF2B5EF4-FFF2-40B4-BE49-F238E27FC236}">
                <a16:creationId xmlns:a16="http://schemas.microsoft.com/office/drawing/2014/main" id="{41D31F1B-DCF7-29ED-5C8C-6782C1B04586}"/>
              </a:ext>
            </a:extLst>
          </p:cNvPr>
          <p:cNvSpPr/>
          <p:nvPr/>
        </p:nvSpPr>
        <p:spPr>
          <a:xfrm>
            <a:off x="3065943" y="4018474"/>
            <a:ext cx="2234293" cy="22229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Technology or Equipment</a:t>
            </a:r>
          </a:p>
        </p:txBody>
      </p:sp>
      <p:sp>
        <p:nvSpPr>
          <p:cNvPr id="10" name="Oval 9">
            <a:extLst>
              <a:ext uri="{FF2B5EF4-FFF2-40B4-BE49-F238E27FC236}">
                <a16:creationId xmlns:a16="http://schemas.microsoft.com/office/drawing/2014/main" id="{AC3C8A64-442E-B9BA-32FC-10CE6A17EC80}"/>
              </a:ext>
            </a:extLst>
          </p:cNvPr>
          <p:cNvSpPr/>
          <p:nvPr/>
        </p:nvSpPr>
        <p:spPr>
          <a:xfrm>
            <a:off x="6076842" y="1476962"/>
            <a:ext cx="2234294" cy="2222932"/>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Information in different formats</a:t>
            </a:r>
            <a:endParaRPr lang="en-AU" dirty="0">
              <a:solidFill>
                <a:schemeClr val="bg1"/>
              </a:solidFill>
            </a:endParaRPr>
          </a:p>
        </p:txBody>
      </p:sp>
      <p:sp>
        <p:nvSpPr>
          <p:cNvPr id="11" name="Oval 10">
            <a:extLst>
              <a:ext uri="{FF2B5EF4-FFF2-40B4-BE49-F238E27FC236}">
                <a16:creationId xmlns:a16="http://schemas.microsoft.com/office/drawing/2014/main" id="{A7628269-B0A6-5BAE-4D79-3FC927FC290F}"/>
              </a:ext>
            </a:extLst>
          </p:cNvPr>
          <p:cNvSpPr/>
          <p:nvPr/>
        </p:nvSpPr>
        <p:spPr>
          <a:xfrm>
            <a:off x="6096000" y="4015394"/>
            <a:ext cx="2234293" cy="2226012"/>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Services</a:t>
            </a:r>
            <a:endParaRPr lang="en-AU" dirty="0">
              <a:solidFill>
                <a:schemeClr val="bg1"/>
              </a:solidFill>
            </a:endParaRPr>
          </a:p>
        </p:txBody>
      </p:sp>
      <p:sp>
        <p:nvSpPr>
          <p:cNvPr id="12" name="Oval 11">
            <a:extLst>
              <a:ext uri="{FF2B5EF4-FFF2-40B4-BE49-F238E27FC236}">
                <a16:creationId xmlns:a16="http://schemas.microsoft.com/office/drawing/2014/main" id="{4D7D141B-4F8E-529E-CA84-3F5BD1808EE4}"/>
              </a:ext>
            </a:extLst>
          </p:cNvPr>
          <p:cNvSpPr/>
          <p:nvPr/>
        </p:nvSpPr>
        <p:spPr>
          <a:xfrm>
            <a:off x="8790288" y="1431589"/>
            <a:ext cx="2389341" cy="22509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Additional Personnel</a:t>
            </a:r>
          </a:p>
        </p:txBody>
      </p:sp>
      <p:sp>
        <p:nvSpPr>
          <p:cNvPr id="6" name="Oval 5">
            <a:extLst>
              <a:ext uri="{FF2B5EF4-FFF2-40B4-BE49-F238E27FC236}">
                <a16:creationId xmlns:a16="http://schemas.microsoft.com/office/drawing/2014/main" id="{01E2CB74-FD5E-6BA9-F585-1C70CD4466F5}"/>
              </a:ext>
            </a:extLst>
          </p:cNvPr>
          <p:cNvSpPr/>
          <p:nvPr/>
        </p:nvSpPr>
        <p:spPr>
          <a:xfrm>
            <a:off x="8849765" y="4015394"/>
            <a:ext cx="2234293" cy="222293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Brain breaks</a:t>
            </a:r>
            <a:endParaRPr lang="en-AU" dirty="0">
              <a:solidFill>
                <a:schemeClr val="bg1"/>
              </a:solidFill>
            </a:endParaRPr>
          </a:p>
        </p:txBody>
      </p:sp>
    </p:spTree>
    <p:extLst>
      <p:ext uri="{BB962C8B-B14F-4D97-AF65-F5344CB8AC3E}">
        <p14:creationId xmlns:p14="http://schemas.microsoft.com/office/powerpoint/2010/main" val="27777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3774-5A06-2A9F-A10D-E501B715612D}"/>
              </a:ext>
            </a:extLst>
          </p:cNvPr>
          <p:cNvSpPr>
            <a:spLocks noGrp="1"/>
          </p:cNvSpPr>
          <p:nvPr>
            <p:ph type="title"/>
          </p:nvPr>
        </p:nvSpPr>
        <p:spPr/>
        <p:txBody>
          <a:bodyPr/>
          <a:lstStyle/>
          <a:p>
            <a:r>
              <a:rPr lang="en-AU" sz="3600" b="1" dirty="0">
                <a:solidFill>
                  <a:srgbClr val="002060"/>
                </a:solidFill>
              </a:rPr>
              <a:t>Adjustments to reduce/remove- Physical barriers</a:t>
            </a:r>
          </a:p>
        </p:txBody>
      </p:sp>
      <p:pic>
        <p:nvPicPr>
          <p:cNvPr id="4098" name="Picture 2" descr="No photo description available.">
            <a:extLst>
              <a:ext uri="{FF2B5EF4-FFF2-40B4-BE49-F238E27FC236}">
                <a16:creationId xmlns:a16="http://schemas.microsoft.com/office/drawing/2014/main" id="{ED725F11-2F11-0BB3-DB91-4BB9FC281F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817" y="1292629"/>
            <a:ext cx="5292725" cy="53027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ccessibility Failures">
            <a:extLst>
              <a:ext uri="{FF2B5EF4-FFF2-40B4-BE49-F238E27FC236}">
                <a16:creationId xmlns:a16="http://schemas.microsoft.com/office/drawing/2014/main" id="{7EA3E508-5735-8604-32C7-3BC8BFD639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59" b="9271"/>
          <a:stretch>
            <a:fillRect/>
          </a:stretch>
        </p:blipFill>
        <p:spPr bwMode="auto">
          <a:xfrm>
            <a:off x="5894522" y="1118930"/>
            <a:ext cx="2891053" cy="30170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pen-plan classrooms can leave children ...">
            <a:extLst>
              <a:ext uri="{FF2B5EF4-FFF2-40B4-BE49-F238E27FC236}">
                <a16:creationId xmlns:a16="http://schemas.microsoft.com/office/drawing/2014/main" id="{3B5C1550-BFE7-86A9-73F1-5A8987532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051" y="4230562"/>
            <a:ext cx="3744132" cy="254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46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0C57-B35E-1B9F-4A6F-05DC00A249C9}"/>
              </a:ext>
            </a:extLst>
          </p:cNvPr>
          <p:cNvSpPr>
            <a:spLocks noGrp="1"/>
          </p:cNvSpPr>
          <p:nvPr>
            <p:ph type="title"/>
          </p:nvPr>
        </p:nvSpPr>
        <p:spPr>
          <a:xfrm>
            <a:off x="803275" y="0"/>
            <a:ext cx="10550525" cy="977900"/>
          </a:xfrm>
        </p:spPr>
        <p:txBody>
          <a:bodyPr vert="horz" wrap="square" lIns="91440" tIns="45720" rIns="91440" bIns="45720" numCol="1" anchor="ctr" anchorCtr="0" compatLnSpc="1">
            <a:prstTxWarp prst="textNoShape">
              <a:avLst/>
            </a:prstTxWarp>
            <a:normAutofit/>
          </a:bodyPr>
          <a:lstStyle/>
          <a:p>
            <a:r>
              <a:rPr lang="en-US" b="1" kern="1200">
                <a:latin typeface="+mj-lt"/>
                <a:ea typeface="+mj-ea"/>
                <a:cs typeface="+mj-cs"/>
              </a:rPr>
              <a:t>Universal Design for learning</a:t>
            </a:r>
          </a:p>
        </p:txBody>
      </p:sp>
      <p:sp>
        <p:nvSpPr>
          <p:cNvPr id="5" name="TextBox 4">
            <a:extLst>
              <a:ext uri="{FF2B5EF4-FFF2-40B4-BE49-F238E27FC236}">
                <a16:creationId xmlns:a16="http://schemas.microsoft.com/office/drawing/2014/main" id="{2BA7C7AC-B172-88F3-1312-550AF210F6D8}"/>
              </a:ext>
            </a:extLst>
          </p:cNvPr>
          <p:cNvSpPr txBox="1"/>
          <p:nvPr/>
        </p:nvSpPr>
        <p:spPr bwMode="auto">
          <a:xfrm>
            <a:off x="431802" y="1520825"/>
            <a:ext cx="5376332" cy="4608514"/>
          </a:xfrm>
          <a:prstGeom prst="rect">
            <a:avLst/>
          </a:prstGeom>
          <a:noFill/>
          <a:ln>
            <a:noFill/>
          </a:ln>
        </p:spPr>
        <p:txBody>
          <a:bodyPr vert="horz" wrap="square" lIns="91440" tIns="45720" rIns="91440" bIns="45720" numCol="1" anchor="t" anchorCtr="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1600" b="1" dirty="0">
                <a:latin typeface="+mn-lt"/>
              </a:rPr>
              <a:t>UDL is an approach to designing learning that is accessible for all learners.</a:t>
            </a:r>
          </a:p>
          <a:p>
            <a:pPr marL="228600" indent="-228600">
              <a:lnSpc>
                <a:spcPct val="90000"/>
              </a:lnSpc>
              <a:spcBef>
                <a:spcPts val="1000"/>
              </a:spcBef>
              <a:buFont typeface="Arial" panose="020B0604020202020204" pitchFamily="34" charset="0"/>
              <a:buChar char="•"/>
            </a:pPr>
            <a:endParaRPr lang="en-US" sz="1600" dirty="0">
              <a:latin typeface="+mn-lt"/>
            </a:endParaRPr>
          </a:p>
          <a:p>
            <a:pPr marL="228600" indent="-228600">
              <a:lnSpc>
                <a:spcPct val="90000"/>
              </a:lnSpc>
              <a:spcBef>
                <a:spcPts val="1000"/>
              </a:spcBef>
              <a:buFont typeface="Arial" panose="020B0604020202020204" pitchFamily="34" charset="0"/>
              <a:buChar char="•"/>
            </a:pPr>
            <a:r>
              <a:rPr lang="en-US" sz="1600" b="1" i="0" dirty="0">
                <a:effectLst/>
                <a:latin typeface="+mn-lt"/>
              </a:rPr>
              <a:t>It ensures that learners:</a:t>
            </a:r>
          </a:p>
          <a:p>
            <a:pPr marL="228600" indent="-228600">
              <a:lnSpc>
                <a:spcPct val="90000"/>
              </a:lnSpc>
              <a:spcBef>
                <a:spcPts val="1000"/>
              </a:spcBef>
              <a:buFont typeface="Arial" panose="020B0604020202020204" pitchFamily="34" charset="0"/>
              <a:buChar char="•"/>
            </a:pPr>
            <a:endParaRPr lang="en-US" sz="1600" b="1" i="0" dirty="0">
              <a:effectLst/>
              <a:latin typeface="+mn-lt"/>
            </a:endParaRPr>
          </a:p>
          <a:p>
            <a:pPr marL="228600" indent="-228600">
              <a:lnSpc>
                <a:spcPct val="90000"/>
              </a:lnSpc>
              <a:spcBef>
                <a:spcPts val="1000"/>
              </a:spcBef>
              <a:buFont typeface="Arial" panose="020B0604020202020204" pitchFamily="34" charset="0"/>
              <a:buChar char="•"/>
            </a:pPr>
            <a:r>
              <a:rPr lang="en-US" sz="1600" b="0" i="0" dirty="0">
                <a:effectLst/>
                <a:latin typeface="+mn-lt"/>
              </a:rPr>
              <a:t>have the tools and supports that work for them</a:t>
            </a:r>
          </a:p>
          <a:p>
            <a:pPr marL="228600" indent="-228600">
              <a:lnSpc>
                <a:spcPct val="90000"/>
              </a:lnSpc>
              <a:spcBef>
                <a:spcPts val="1000"/>
              </a:spcBef>
              <a:buFont typeface="Arial" panose="020B0604020202020204" pitchFamily="34" charset="0"/>
              <a:buChar char="•"/>
            </a:pPr>
            <a:endParaRPr lang="en-US" sz="1600" b="0" i="0" dirty="0">
              <a:effectLst/>
              <a:latin typeface="+mn-lt"/>
            </a:endParaRPr>
          </a:p>
          <a:p>
            <a:pPr marL="228600" indent="-228600">
              <a:lnSpc>
                <a:spcPct val="90000"/>
              </a:lnSpc>
              <a:spcBef>
                <a:spcPts val="1000"/>
              </a:spcBef>
              <a:buFont typeface="Arial" panose="020B0604020202020204" pitchFamily="34" charset="0"/>
              <a:buChar char="•"/>
            </a:pPr>
            <a:r>
              <a:rPr lang="en-US" sz="1600" b="0" i="0" dirty="0">
                <a:effectLst/>
                <a:latin typeface="+mn-lt"/>
              </a:rPr>
              <a:t>have equitable access to learning opportunities</a:t>
            </a:r>
          </a:p>
          <a:p>
            <a:pPr marL="228600" indent="-228600">
              <a:lnSpc>
                <a:spcPct val="90000"/>
              </a:lnSpc>
              <a:spcBef>
                <a:spcPts val="1000"/>
              </a:spcBef>
              <a:buFont typeface="Arial" panose="020B0604020202020204" pitchFamily="34" charset="0"/>
              <a:buChar char="•"/>
            </a:pPr>
            <a:endParaRPr lang="en-US" sz="1600" b="0" i="0" dirty="0">
              <a:effectLst/>
              <a:latin typeface="+mn-lt"/>
            </a:endParaRPr>
          </a:p>
          <a:p>
            <a:pPr marL="228600" indent="-228600">
              <a:lnSpc>
                <a:spcPct val="90000"/>
              </a:lnSpc>
              <a:spcBef>
                <a:spcPts val="1000"/>
              </a:spcBef>
              <a:buFont typeface="Arial" panose="020B0604020202020204" pitchFamily="34" charset="0"/>
              <a:buChar char="•"/>
            </a:pPr>
            <a:r>
              <a:rPr lang="en-US" sz="1600" b="0" i="0" dirty="0">
                <a:effectLst/>
                <a:latin typeface="+mn-lt"/>
              </a:rPr>
              <a:t>are provided with flexible options rather than a one-size-fits-all approach</a:t>
            </a:r>
          </a:p>
          <a:p>
            <a:pPr marL="228600" indent="-228600">
              <a:lnSpc>
                <a:spcPct val="90000"/>
              </a:lnSpc>
              <a:spcBef>
                <a:spcPts val="1000"/>
              </a:spcBef>
              <a:buFont typeface="Arial" panose="020B0604020202020204" pitchFamily="34" charset="0"/>
              <a:buChar char="•"/>
            </a:pPr>
            <a:endParaRPr lang="en-US" sz="1600" b="0" i="0" dirty="0">
              <a:effectLst/>
              <a:latin typeface="+mn-lt"/>
            </a:endParaRPr>
          </a:p>
          <a:p>
            <a:pPr marL="228600" indent="-228600">
              <a:lnSpc>
                <a:spcPct val="90000"/>
              </a:lnSpc>
              <a:spcBef>
                <a:spcPts val="1000"/>
              </a:spcBef>
              <a:buFont typeface="Arial" panose="020B0604020202020204" pitchFamily="34" charset="0"/>
              <a:buChar char="•"/>
            </a:pPr>
            <a:r>
              <a:rPr lang="en-US" sz="1600" b="0" i="0" dirty="0">
                <a:effectLst/>
                <a:latin typeface="+mn-lt"/>
              </a:rPr>
              <a:t>are able to adjust the content to suit their learning needs.</a:t>
            </a:r>
          </a:p>
        </p:txBody>
      </p:sp>
      <p:pic>
        <p:nvPicPr>
          <p:cNvPr id="1026" name="Picture 2" descr="The UDL Framework Explained - AHEAD">
            <a:extLst>
              <a:ext uri="{FF2B5EF4-FFF2-40B4-BE49-F238E27FC236}">
                <a16:creationId xmlns:a16="http://schemas.microsoft.com/office/drawing/2014/main" id="{09C373A8-659E-1F64-FCB7-0B7C7FE0E2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8618" y="2571036"/>
            <a:ext cx="5422900" cy="2508091"/>
          </a:xfrm>
          <a:prstGeom prst="rect">
            <a:avLst/>
          </a:prstGeom>
          <a:solidFill>
            <a:srgbClr val="FFFFFF"/>
          </a:solidFill>
        </p:spPr>
      </p:pic>
    </p:spTree>
    <p:extLst>
      <p:ext uri="{BB962C8B-B14F-4D97-AF65-F5344CB8AC3E}">
        <p14:creationId xmlns:p14="http://schemas.microsoft.com/office/powerpoint/2010/main" val="200659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knowledgement of Country">
            <a:hlinkClick r:id="" action="ppaction://media"/>
            <a:extLst>
              <a:ext uri="{FF2B5EF4-FFF2-40B4-BE49-F238E27FC236}">
                <a16:creationId xmlns:a16="http://schemas.microsoft.com/office/drawing/2014/main" id="{272CADA2-98B1-4571-5BAF-04E9172391A2}"/>
              </a:ext>
            </a:extLst>
          </p:cNvPr>
          <p:cNvPicPr>
            <a:picLocks noRot="1" noChangeAspect="1"/>
          </p:cNvPicPr>
          <p:nvPr>
            <a:videoFile r:link="rId1"/>
          </p:nvPr>
        </p:nvPicPr>
        <p:blipFill>
          <a:blip r:embed="rId4"/>
          <a:stretch>
            <a:fillRect/>
          </a:stretch>
        </p:blipFill>
        <p:spPr>
          <a:xfrm>
            <a:off x="909674" y="973470"/>
            <a:ext cx="10160000" cy="5740400"/>
          </a:xfrm>
          <a:prstGeom prst="rect">
            <a:avLst/>
          </a:prstGeom>
        </p:spPr>
      </p:pic>
      <p:sp>
        <p:nvSpPr>
          <p:cNvPr id="3" name="TextBox 2">
            <a:extLst>
              <a:ext uri="{FF2B5EF4-FFF2-40B4-BE49-F238E27FC236}">
                <a16:creationId xmlns:a16="http://schemas.microsoft.com/office/drawing/2014/main" id="{3683E752-2A36-874B-C5B0-C6FFB53ECF4D}"/>
              </a:ext>
            </a:extLst>
          </p:cNvPr>
          <p:cNvSpPr txBox="1"/>
          <p:nvPr/>
        </p:nvSpPr>
        <p:spPr>
          <a:xfrm>
            <a:off x="723014" y="244549"/>
            <a:ext cx="10346660" cy="646331"/>
          </a:xfrm>
          <a:prstGeom prst="rect">
            <a:avLst/>
          </a:prstGeom>
          <a:noFill/>
        </p:spPr>
        <p:txBody>
          <a:bodyPr wrap="square" rtlCol="0">
            <a:spAutoFit/>
          </a:bodyPr>
          <a:lstStyle/>
          <a:p>
            <a:r>
              <a:rPr lang="en-AU" sz="3600" b="1" dirty="0">
                <a:solidFill>
                  <a:srgbClr val="002060"/>
                </a:solidFill>
              </a:rPr>
              <a:t>Acknowledgement of Country</a:t>
            </a:r>
          </a:p>
        </p:txBody>
      </p:sp>
      <p:sp>
        <p:nvSpPr>
          <p:cNvPr id="6" name="TextBox 5">
            <a:extLst>
              <a:ext uri="{FF2B5EF4-FFF2-40B4-BE49-F238E27FC236}">
                <a16:creationId xmlns:a16="http://schemas.microsoft.com/office/drawing/2014/main" id="{D61F015F-313D-E678-0C79-87CF2D7493A7}"/>
              </a:ext>
            </a:extLst>
          </p:cNvPr>
          <p:cNvSpPr txBox="1"/>
          <p:nvPr/>
        </p:nvSpPr>
        <p:spPr>
          <a:xfrm>
            <a:off x="3048886" y="3005101"/>
            <a:ext cx="6097772" cy="369332"/>
          </a:xfrm>
          <a:prstGeom prst="rect">
            <a:avLst/>
          </a:prstGeom>
          <a:noFill/>
        </p:spPr>
        <p:txBody>
          <a:bodyPr wrap="square">
            <a:spAutoFit/>
          </a:bodyPr>
          <a:lstStyle/>
          <a:p>
            <a:r>
              <a:rPr lang="en-AU" sz="1800" dirty="0">
                <a:solidFill>
                  <a:srgbClr val="002060"/>
                </a:solidFill>
              </a:rPr>
              <a:t>Acknowledgement of Country</a:t>
            </a:r>
          </a:p>
        </p:txBody>
      </p:sp>
    </p:spTree>
    <p:extLst>
      <p:ext uri="{BB962C8B-B14F-4D97-AF65-F5344CB8AC3E}">
        <p14:creationId xmlns:p14="http://schemas.microsoft.com/office/powerpoint/2010/main" val="425285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1F30-F739-8BAA-B64F-6A8B8ADD797F}"/>
              </a:ext>
            </a:extLst>
          </p:cNvPr>
          <p:cNvSpPr>
            <a:spLocks noGrp="1"/>
          </p:cNvSpPr>
          <p:nvPr>
            <p:ph type="title"/>
          </p:nvPr>
        </p:nvSpPr>
        <p:spPr/>
        <p:txBody>
          <a:bodyPr/>
          <a:lstStyle/>
          <a:p>
            <a:r>
              <a:rPr lang="en-AU" sz="3600" b="1" dirty="0">
                <a:solidFill>
                  <a:srgbClr val="002060"/>
                </a:solidFill>
              </a:rPr>
              <a:t>Adjustments to Curriculum delivery</a:t>
            </a:r>
            <a:br>
              <a:rPr lang="en-AU" dirty="0">
                <a:solidFill>
                  <a:schemeClr val="bg1"/>
                </a:solidFill>
              </a:rPr>
            </a:br>
            <a:endParaRPr lang="en-AU" dirty="0"/>
          </a:p>
        </p:txBody>
      </p:sp>
      <p:sp>
        <p:nvSpPr>
          <p:cNvPr id="3" name="Content Placeholder 2">
            <a:extLst>
              <a:ext uri="{FF2B5EF4-FFF2-40B4-BE49-F238E27FC236}">
                <a16:creationId xmlns:a16="http://schemas.microsoft.com/office/drawing/2014/main" id="{AFD1A17B-33C6-5CBD-D140-2A8497AE88FA}"/>
              </a:ext>
            </a:extLst>
          </p:cNvPr>
          <p:cNvSpPr>
            <a:spLocks noGrp="1"/>
          </p:cNvSpPr>
          <p:nvPr>
            <p:ph idx="1"/>
          </p:nvPr>
        </p:nvSpPr>
        <p:spPr/>
        <p:txBody>
          <a:bodyPr/>
          <a:lstStyle/>
          <a:p>
            <a:pPr fontAlgn="ctr"/>
            <a:r>
              <a:rPr lang="en-AU" b="1" dirty="0"/>
              <a:t>Instructional adjustments:</a:t>
            </a:r>
            <a:r>
              <a:rPr lang="en-AU" dirty="0"/>
              <a:t> Altering how lessons are delivered, such as using alternative materials like audio loops or visual aids. </a:t>
            </a:r>
          </a:p>
          <a:p>
            <a:pPr fontAlgn="ctr"/>
            <a:r>
              <a:rPr lang="en-AU" b="1" dirty="0"/>
              <a:t>Environmental adjustments:</a:t>
            </a:r>
            <a:r>
              <a:rPr lang="en-AU" dirty="0"/>
              <a:t> Modifying the classroom environment with special equipment, accessible furniture, or different layouts to support learning. </a:t>
            </a:r>
          </a:p>
          <a:p>
            <a:pPr fontAlgn="ctr"/>
            <a:r>
              <a:rPr lang="en-AU" b="1" dirty="0"/>
              <a:t>Specialist support:</a:t>
            </a:r>
            <a:r>
              <a:rPr lang="en-AU" dirty="0"/>
              <a:t> Bringing in occupational therapists, speech therapists, or other specialists for assistance. </a:t>
            </a:r>
          </a:p>
          <a:p>
            <a:r>
              <a:rPr lang="en-AU" b="1" dirty="0"/>
              <a:t>Personalised learning approaches:</a:t>
            </a:r>
            <a:r>
              <a:rPr lang="en-AU" dirty="0"/>
              <a:t> Using strategies like </a:t>
            </a:r>
            <a:r>
              <a:rPr lang="en-AU" dirty="0">
                <a:hlinkClick r:id="rId3"/>
              </a:rPr>
              <a:t>Universal Design for Learning (UDL)</a:t>
            </a:r>
            <a:r>
              <a:rPr lang="en-AU" dirty="0"/>
              <a:t> to provide multiple ways for students to access, engage with, and demonstrate learning. </a:t>
            </a:r>
          </a:p>
          <a:p>
            <a:endParaRPr lang="en-AU" dirty="0"/>
          </a:p>
        </p:txBody>
      </p:sp>
    </p:spTree>
    <p:extLst>
      <p:ext uri="{BB962C8B-B14F-4D97-AF65-F5344CB8AC3E}">
        <p14:creationId xmlns:p14="http://schemas.microsoft.com/office/powerpoint/2010/main" val="351192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AF2B-4CCE-C922-0AE4-80DFBB739EF5}"/>
              </a:ext>
            </a:extLst>
          </p:cNvPr>
          <p:cNvSpPr>
            <a:spLocks noGrp="1"/>
          </p:cNvSpPr>
          <p:nvPr>
            <p:ph type="title"/>
          </p:nvPr>
        </p:nvSpPr>
        <p:spPr/>
        <p:txBody>
          <a:bodyPr/>
          <a:lstStyle/>
          <a:p>
            <a:r>
              <a:rPr lang="en-AU" sz="3600" b="1" dirty="0"/>
              <a:t>Adjustments to Assessment </a:t>
            </a:r>
          </a:p>
        </p:txBody>
      </p:sp>
      <p:sp>
        <p:nvSpPr>
          <p:cNvPr id="3" name="Content Placeholder 2">
            <a:extLst>
              <a:ext uri="{FF2B5EF4-FFF2-40B4-BE49-F238E27FC236}">
                <a16:creationId xmlns:a16="http://schemas.microsoft.com/office/drawing/2014/main" id="{88E3F415-250C-EF9F-76EC-EDD08FEC8576}"/>
              </a:ext>
            </a:extLst>
          </p:cNvPr>
          <p:cNvSpPr>
            <a:spLocks noGrp="1"/>
          </p:cNvSpPr>
          <p:nvPr>
            <p:ph idx="1"/>
          </p:nvPr>
        </p:nvSpPr>
        <p:spPr/>
        <p:txBody>
          <a:bodyPr/>
          <a:lstStyle/>
          <a:p>
            <a:pPr fontAlgn="ctr"/>
            <a:r>
              <a:rPr lang="en-AU" b="1" dirty="0"/>
              <a:t>Alternative assessment methods:</a:t>
            </a:r>
            <a:r>
              <a:rPr lang="en-AU" dirty="0"/>
              <a:t> Offering options like oral exams, video presentations, or practical demonstrations instead of written tasks. </a:t>
            </a:r>
          </a:p>
          <a:p>
            <a:pPr fontAlgn="ctr"/>
            <a:r>
              <a:rPr lang="en-AU" b="1" dirty="0"/>
              <a:t>Flexible timing:</a:t>
            </a:r>
            <a:r>
              <a:rPr lang="en-AU" dirty="0"/>
              <a:t> Providing extra time for assessments, rest breaks, or extended deadlines. </a:t>
            </a:r>
          </a:p>
          <a:p>
            <a:pPr fontAlgn="ctr"/>
            <a:r>
              <a:rPr lang="en-AU" b="1" dirty="0"/>
              <a:t>Assistive technology:</a:t>
            </a:r>
            <a:r>
              <a:rPr lang="en-AU" dirty="0"/>
              <a:t> Allowing the use of speech recognition software, personal devices, or smart pens. </a:t>
            </a:r>
          </a:p>
          <a:p>
            <a:pPr fontAlgn="ctr"/>
            <a:r>
              <a:rPr lang="en-AU" b="1" dirty="0"/>
              <a:t>Support in the assessment environment:</a:t>
            </a:r>
            <a:r>
              <a:rPr lang="en-AU" dirty="0"/>
              <a:t> Allocating a quiet space, providing a reader and/or writer for exams, or using an audio loop system. </a:t>
            </a:r>
          </a:p>
          <a:p>
            <a:r>
              <a:rPr lang="en-AU" b="1" dirty="0"/>
              <a:t>Information formatting:</a:t>
            </a:r>
            <a:r>
              <a:rPr lang="en-AU" dirty="0"/>
              <a:t> Providing assessment information and materials in accessible formats, such as braille or large print. </a:t>
            </a:r>
          </a:p>
          <a:p>
            <a:endParaRPr lang="en-AU" dirty="0"/>
          </a:p>
        </p:txBody>
      </p:sp>
    </p:spTree>
    <p:extLst>
      <p:ext uri="{BB962C8B-B14F-4D97-AF65-F5344CB8AC3E}">
        <p14:creationId xmlns:p14="http://schemas.microsoft.com/office/powerpoint/2010/main" val="67197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D22E-AB40-A57E-6F8E-4450BB7B1B66}"/>
              </a:ext>
            </a:extLst>
          </p:cNvPr>
          <p:cNvSpPr>
            <a:spLocks noGrp="1"/>
          </p:cNvSpPr>
          <p:nvPr>
            <p:ph type="title"/>
          </p:nvPr>
        </p:nvSpPr>
        <p:spPr/>
        <p:txBody>
          <a:bodyPr/>
          <a:lstStyle/>
          <a:p>
            <a:r>
              <a:rPr lang="en-AU" sz="3600" b="1" dirty="0">
                <a:solidFill>
                  <a:srgbClr val="002060"/>
                </a:solidFill>
              </a:rPr>
              <a:t>Adjustments - Professional learning to build staff capacity</a:t>
            </a:r>
            <a:endParaRPr lang="en-AU" sz="3600" dirty="0">
              <a:solidFill>
                <a:srgbClr val="002060"/>
              </a:solidFill>
            </a:endParaRPr>
          </a:p>
        </p:txBody>
      </p:sp>
      <p:sp>
        <p:nvSpPr>
          <p:cNvPr id="4" name="Content Placeholder 3">
            <a:extLst>
              <a:ext uri="{FF2B5EF4-FFF2-40B4-BE49-F238E27FC236}">
                <a16:creationId xmlns:a16="http://schemas.microsoft.com/office/drawing/2014/main" id="{46BA395A-1A6D-85FB-B6F4-6423415C8B33}"/>
              </a:ext>
            </a:extLst>
          </p:cNvPr>
          <p:cNvSpPr txBox="1">
            <a:spLocks noGrp="1"/>
          </p:cNvSpPr>
          <p:nvPr>
            <p:ph idx="1"/>
          </p:nvPr>
        </p:nvSpPr>
        <p:spPr>
          <a:xfrm>
            <a:off x="2222205" y="1297172"/>
            <a:ext cx="9516138" cy="455509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Blended Learning Courses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Autism</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Oral Language and Learning</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Learning Difficulties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including Dyslexia</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Hearing Loss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Vision Impairment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 Behaviour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Complex Communication Needs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Secondary Students with Learning Difficulties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Universal Design for Learning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eLearning modules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Human Rights Approach to Diversity and Inclusion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Supporting Students with Learning Difficulties including Dyscalculia</a:t>
            </a:r>
          </a:p>
        </p:txBody>
      </p:sp>
    </p:spTree>
    <p:extLst>
      <p:ext uri="{BB962C8B-B14F-4D97-AF65-F5344CB8AC3E}">
        <p14:creationId xmlns:p14="http://schemas.microsoft.com/office/powerpoint/2010/main" val="1968050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D70A7FE-3417-B049-CE5C-C26499B3EECC}"/>
              </a:ext>
            </a:extLst>
          </p:cNvPr>
          <p:cNvSpPr/>
          <p:nvPr/>
        </p:nvSpPr>
        <p:spPr>
          <a:xfrm>
            <a:off x="239508" y="851966"/>
            <a:ext cx="11836272" cy="63948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8C18B86-EE5B-6FF2-BF03-055EA5E8F0A7}"/>
              </a:ext>
            </a:extLst>
          </p:cNvPr>
          <p:cNvSpPr>
            <a:spLocks noGrp="1"/>
          </p:cNvSpPr>
          <p:nvPr>
            <p:ph type="title"/>
          </p:nvPr>
        </p:nvSpPr>
        <p:spPr>
          <a:xfrm>
            <a:off x="0" y="0"/>
            <a:ext cx="12192000" cy="1022206"/>
          </a:xfrm>
          <a:solidFill>
            <a:schemeClr val="accent3">
              <a:lumMod val="75000"/>
            </a:schemeClr>
          </a:solidFill>
        </p:spPr>
        <p:txBody>
          <a:bodyPr vert="horz" lIns="0" tIns="0" rIns="0" bIns="0" rtlCol="0" anchor="t">
            <a:noAutofit/>
          </a:bodyPr>
          <a:lstStyle/>
          <a:p>
            <a:pPr algn="ctr">
              <a:lnSpc>
                <a:spcPct val="100000"/>
              </a:lnSpc>
              <a:spcBef>
                <a:spcPts val="600"/>
              </a:spcBef>
            </a:pPr>
            <a:r>
              <a:rPr lang="en-AU" sz="2600">
                <a:solidFill>
                  <a:schemeClr val="bg1"/>
                </a:solidFill>
                <a:latin typeface="Arial Nova" panose="020B0504020202020204" pitchFamily="34" charset="0"/>
                <a:cs typeface="Arial"/>
              </a:rPr>
              <a:t>Master of Inclusive Education and Graduate Certificate Initiative </a:t>
            </a:r>
            <a:br>
              <a:rPr lang="en-AU">
                <a:solidFill>
                  <a:schemeClr val="bg1"/>
                </a:solidFill>
                <a:latin typeface="Arial Nova" panose="020B0504020202020204" pitchFamily="34" charset="0"/>
                <a:cs typeface="Arial"/>
              </a:rPr>
            </a:br>
            <a:r>
              <a:rPr lang="en-AU" b="0">
                <a:solidFill>
                  <a:schemeClr val="bg1"/>
                </a:solidFill>
                <a:latin typeface="Arial Nova" panose="020B0504020202020204" pitchFamily="34" charset="0"/>
                <a:cs typeface="Arial"/>
              </a:rPr>
              <a:t>Inclusive Education Scholarships Unit (IESU)</a:t>
            </a:r>
          </a:p>
        </p:txBody>
      </p:sp>
      <p:sp>
        <p:nvSpPr>
          <p:cNvPr id="12" name="TextBox 11">
            <a:extLst>
              <a:ext uri="{FF2B5EF4-FFF2-40B4-BE49-F238E27FC236}">
                <a16:creationId xmlns:a16="http://schemas.microsoft.com/office/drawing/2014/main" id="{E29F749E-8151-EBC1-D83D-31392451417D}"/>
              </a:ext>
            </a:extLst>
          </p:cNvPr>
          <p:cNvSpPr txBox="1"/>
          <p:nvPr/>
        </p:nvSpPr>
        <p:spPr>
          <a:xfrm>
            <a:off x="5403302" y="5885353"/>
            <a:ext cx="6464444" cy="630365"/>
          </a:xfrm>
          <a:prstGeom prst="rect">
            <a:avLst/>
          </a:prstGeom>
          <a:solidFill>
            <a:schemeClr val="accent6">
              <a:lumMod val="20000"/>
              <a:lumOff val="80000"/>
            </a:schemeClr>
          </a:solidFill>
        </p:spPr>
        <p:txBody>
          <a:bodyPr wrap="square" lIns="91440" tIns="45720" rIns="91440" bIns="45720" anchor="t">
            <a:spAutoFit/>
          </a:bodyPr>
          <a:lstStyle/>
          <a:p>
            <a:pPr marL="179070">
              <a:lnSpc>
                <a:spcPct val="120000"/>
              </a:lnSpc>
              <a:defRPr/>
            </a:pPr>
            <a:r>
              <a:rPr lang="en-AU" sz="1500" dirty="0">
                <a:solidFill>
                  <a:srgbClr val="002060"/>
                </a:solidFill>
                <a:latin typeface="Aptos Display"/>
              </a:rPr>
              <a:t>To find out more or discuss school and staff eligibility, call the IESU on </a:t>
            </a:r>
            <a:r>
              <a:rPr lang="en-AU" sz="1500" b="1" dirty="0">
                <a:solidFill>
                  <a:srgbClr val="002060"/>
                </a:solidFill>
                <a:latin typeface="Aptos Display"/>
              </a:rPr>
              <a:t>(03) 9084 8496</a:t>
            </a:r>
            <a:r>
              <a:rPr lang="en-AU" sz="1500" dirty="0">
                <a:solidFill>
                  <a:srgbClr val="002060"/>
                </a:solidFill>
                <a:latin typeface="Aptos Display"/>
              </a:rPr>
              <a:t> or </a:t>
            </a:r>
            <a:r>
              <a:rPr lang="en-AU" sz="1500" b="1" dirty="0">
                <a:solidFill>
                  <a:srgbClr val="002060"/>
                </a:solidFill>
                <a:latin typeface="Aptos Display"/>
              </a:rPr>
              <a:t>email </a:t>
            </a:r>
            <a:r>
              <a:rPr lang="en-AU" sz="1500" dirty="0">
                <a:solidFill>
                  <a:srgbClr val="002060"/>
                </a:solidFill>
                <a:latin typeface="Aptos Display"/>
                <a:hlinkClick r:id="rId3">
                  <a:extLst>
                    <a:ext uri="{A12FA001-AC4F-418D-AE19-62706E023703}">
                      <ahyp:hlinkClr xmlns:ahyp="http://schemas.microsoft.com/office/drawing/2018/hyperlinkcolor" val="tx"/>
                    </a:ext>
                  </a:extLst>
                </a:hlinkClick>
              </a:rPr>
              <a:t>inclusive.ed.scholarships@education.vic.gov.au</a:t>
            </a:r>
            <a:r>
              <a:rPr lang="en-AU" sz="1500" dirty="0">
                <a:solidFill>
                  <a:srgbClr val="002060"/>
                </a:solidFill>
                <a:latin typeface="Aptos Display"/>
              </a:rPr>
              <a:t> </a:t>
            </a:r>
          </a:p>
        </p:txBody>
      </p:sp>
      <p:sp>
        <p:nvSpPr>
          <p:cNvPr id="8" name="TextBox 7">
            <a:extLst>
              <a:ext uri="{FF2B5EF4-FFF2-40B4-BE49-F238E27FC236}">
                <a16:creationId xmlns:a16="http://schemas.microsoft.com/office/drawing/2014/main" id="{1C480F15-EF03-891B-DC6C-F762DD3AC841}"/>
              </a:ext>
            </a:extLst>
          </p:cNvPr>
          <p:cNvSpPr txBox="1"/>
          <p:nvPr/>
        </p:nvSpPr>
        <p:spPr>
          <a:xfrm>
            <a:off x="510955" y="1332869"/>
            <a:ext cx="4656105" cy="5269409"/>
          </a:xfrm>
          <a:prstGeom prst="roundRect">
            <a:avLst/>
          </a:prstGeom>
          <a:solidFill>
            <a:schemeClr val="bg1">
              <a:lumMod val="95000"/>
            </a:schemeClr>
          </a:solidFill>
        </p:spPr>
        <p:txBody>
          <a:bodyPr wrap="square" lIns="91440" tIns="45720" rIns="91440" bIns="45720" anchor="t">
            <a:spAutoFit/>
          </a:bodyPr>
          <a:lstStyle/>
          <a:p>
            <a:pPr marL="271145" indent="-271145">
              <a:buFont typeface="Courier New" panose="02070309020205020404" pitchFamily="49" charset="0"/>
              <a:buChar char="►"/>
              <a:defRPr/>
            </a:pPr>
            <a:r>
              <a:rPr kumimoji="0" lang="en-AU" sz="1600" b="1" i="0" u="none" strike="noStrike" kern="1200" cap="none" spc="0" normalizeH="0" baseline="0" noProof="0" dirty="0">
                <a:ln>
                  <a:noFill/>
                </a:ln>
                <a:solidFill>
                  <a:srgbClr val="002060"/>
                </a:solidFill>
                <a:effectLst/>
                <a:uLnTx/>
                <a:uFillTx/>
                <a:latin typeface="Aptos Display"/>
                <a:ea typeface="+mn-lt"/>
                <a:cs typeface="Arial" panose="020B0604020202020204"/>
              </a:rPr>
              <a:t>The Master of Inclusive Education and Graduate Certificate in Education (Learning Difficulties) </a:t>
            </a:r>
            <a:r>
              <a:rPr lang="en-AU" sz="1600" b="1" dirty="0">
                <a:solidFill>
                  <a:srgbClr val="002060"/>
                </a:solidFill>
                <a:latin typeface="Aptos Display"/>
                <a:ea typeface="+mn-lt"/>
                <a:cs typeface="Arial" panose="020B0604020202020204"/>
              </a:rPr>
              <a:t>programs connect </a:t>
            </a:r>
            <a:r>
              <a:rPr kumimoji="0" lang="en-AU" sz="1600" b="1" i="0" u="none" strike="noStrike" kern="1200" cap="none" spc="0" normalizeH="0" baseline="0" noProof="0" dirty="0">
                <a:ln>
                  <a:noFill/>
                </a:ln>
                <a:solidFill>
                  <a:srgbClr val="002060"/>
                </a:solidFill>
                <a:effectLst/>
                <a:uLnTx/>
                <a:uFillTx/>
                <a:latin typeface="Aptos Display"/>
                <a:ea typeface="+mn-lt"/>
                <a:cs typeface="Arial" panose="020B0604020202020204"/>
              </a:rPr>
              <a:t>eligible teachers and regional workforces with fully funded access to postgraduate study in inclusive education.</a:t>
            </a:r>
            <a:endParaRPr lang="en-AU" sz="1600" b="1" i="0" u="none" strike="noStrike" kern="1200" cap="none" spc="0" normalizeH="0" baseline="0" noProof="0" dirty="0">
              <a:ln>
                <a:noFill/>
              </a:ln>
              <a:solidFill>
                <a:srgbClr val="002060"/>
              </a:solidFill>
              <a:effectLst/>
              <a:uLnTx/>
              <a:uFillTx/>
              <a:latin typeface="Aptos Display"/>
              <a:ea typeface="+mn-lt"/>
              <a:cs typeface="Arial" panose="020B0604020202020204"/>
            </a:endParaRPr>
          </a:p>
          <a:p>
            <a:pPr marL="271145" indent="-271145">
              <a:lnSpc>
                <a:spcPct val="110000"/>
              </a:lnSpc>
              <a:buFont typeface="Courier New" panose="02070309020205020404" pitchFamily="49" charset="0"/>
              <a:buChar char="►"/>
              <a:defRPr/>
            </a:pPr>
            <a:endParaRPr lang="en-AU" sz="1500" b="1" i="0" u="none" strike="noStrike" kern="1200" cap="none" spc="0" normalizeH="0" baseline="0" noProof="0" dirty="0">
              <a:ln>
                <a:noFill/>
              </a:ln>
              <a:solidFill>
                <a:srgbClr val="002060"/>
              </a:solidFill>
              <a:effectLst/>
              <a:uLnTx/>
              <a:uFillTx/>
              <a:latin typeface="Aptos Display" panose="020B0004020202020204" pitchFamily="34" charset="0"/>
              <a:ea typeface="+mn-lt"/>
              <a:cs typeface="Arial" panose="020B0604020202020204"/>
            </a:endParaRPr>
          </a:p>
          <a:p>
            <a:pPr marL="271145" indent="-271145">
              <a:buFont typeface="Courier New" panose="02070309020205020404" pitchFamily="49" charset="0"/>
              <a:buChar char="►"/>
              <a:defRPr/>
            </a:pPr>
            <a:r>
              <a:rPr lang="en-AU" sz="1500" b="1" dirty="0">
                <a:solidFill>
                  <a:srgbClr val="002060"/>
                </a:solidFill>
                <a:latin typeface="Aptos Display"/>
                <a:ea typeface="+mn-lt"/>
                <a:cs typeface="Arial" panose="020B0604020202020204"/>
              </a:rPr>
              <a:t>Made up of 8 evidence-based courses </a:t>
            </a:r>
            <a:r>
              <a:rPr lang="en-AU" sz="1500" dirty="0">
                <a:solidFill>
                  <a:srgbClr val="002060"/>
                </a:solidFill>
                <a:latin typeface="Aptos Display"/>
                <a:ea typeface="+mn-lt"/>
                <a:cs typeface="Arial" panose="020B0604020202020204"/>
              </a:rPr>
              <a:t>delivered by 7 selected Australian university partners covering learning difficulties (including dyslexia and dyscalculia) and the foundations of learning, literacy and numeracy; inclusive and specialist education; disability and diverse learning needs.</a:t>
            </a:r>
          </a:p>
          <a:p>
            <a:pPr marL="271145" indent="-271145">
              <a:lnSpc>
                <a:spcPct val="110000"/>
              </a:lnSpc>
              <a:defRPr/>
            </a:pPr>
            <a:endParaRPr lang="en-AU" sz="1500" dirty="0">
              <a:solidFill>
                <a:srgbClr val="002060"/>
              </a:solidFill>
              <a:latin typeface="Aptos Display" panose="020B0004020202020204" pitchFamily="34" charset="0"/>
              <a:ea typeface="+mn-lt"/>
              <a:cs typeface="Arial" panose="020B0604020202020204"/>
            </a:endParaRPr>
          </a:p>
          <a:p>
            <a:pPr marL="271145" indent="-271145">
              <a:buFont typeface="Courier New" panose="02070309020205020404" pitchFamily="49" charset="0"/>
              <a:buChar char="►"/>
              <a:defRPr/>
            </a:pPr>
            <a:r>
              <a:rPr lang="en-AU" sz="1500" b="1" dirty="0">
                <a:solidFill>
                  <a:srgbClr val="002060"/>
                </a:solidFill>
                <a:latin typeface="Aptos Display"/>
                <a:ea typeface="+mn-lt"/>
                <a:cs typeface="Arial" panose="020B0604020202020204"/>
              </a:rPr>
              <a:t>Programs strengthen teachers' capability and confidence, </a:t>
            </a:r>
            <a:r>
              <a:rPr lang="en-AU" sz="1500" dirty="0">
                <a:solidFill>
                  <a:srgbClr val="002060"/>
                </a:solidFill>
                <a:latin typeface="Aptos Display"/>
                <a:ea typeface="+mn-lt"/>
                <a:cs typeface="Arial" panose="020B0604020202020204"/>
              </a:rPr>
              <a:t>helping schools provide more supportive and inclusive learning environments for all students, regardless of their abilities and backgrounds. </a:t>
            </a:r>
          </a:p>
        </p:txBody>
      </p:sp>
      <p:sp>
        <p:nvSpPr>
          <p:cNvPr id="15" name="TextBox 14">
            <a:extLst>
              <a:ext uri="{FF2B5EF4-FFF2-40B4-BE49-F238E27FC236}">
                <a16:creationId xmlns:a16="http://schemas.microsoft.com/office/drawing/2014/main" id="{D733F2F9-2DBC-DE79-B43C-7EF8684234CD}"/>
              </a:ext>
            </a:extLst>
          </p:cNvPr>
          <p:cNvSpPr txBox="1"/>
          <p:nvPr/>
        </p:nvSpPr>
        <p:spPr>
          <a:xfrm>
            <a:off x="6157644" y="4498651"/>
            <a:ext cx="5710102" cy="1311313"/>
          </a:xfrm>
          <a:prstGeom prst="roundRect">
            <a:avLst/>
          </a:prstGeom>
          <a:solidFill>
            <a:schemeClr val="bg1">
              <a:lumMod val="95000"/>
            </a:schemeClr>
          </a:solidFill>
          <a:ln w="12700">
            <a:noFill/>
          </a:ln>
        </p:spPr>
        <p:txBody>
          <a:bodyPr wrap="square" lIns="91440" tIns="45720" rIns="91440" bIns="45720" anchor="t">
            <a:spAutoFit/>
          </a:bodyPr>
          <a:lstStyle/>
          <a:p>
            <a:pPr marL="90488">
              <a:spcBef>
                <a:spcPts val="200"/>
              </a:spcBef>
              <a:spcAft>
                <a:spcPts val="200"/>
              </a:spcAft>
              <a:defRPr/>
            </a:pPr>
            <a:r>
              <a:rPr lang="en-AU" sz="1350" b="1">
                <a:solidFill>
                  <a:schemeClr val="bg2">
                    <a:lumMod val="25000"/>
                  </a:schemeClr>
                </a:solidFill>
                <a:latin typeface="Aptos" panose="020B0004020202020204" pitchFamily="34" charset="0"/>
              </a:rPr>
              <a:t>IESU ARC on-demand videos: </a:t>
            </a:r>
            <a:r>
              <a:rPr lang="en-AU" sz="1350">
                <a:solidFill>
                  <a:schemeClr val="bg2">
                    <a:lumMod val="25000"/>
                  </a:schemeClr>
                </a:solidFill>
                <a:latin typeface="Aptos" panose="020B0004020202020204" pitchFamily="34" charset="0"/>
              </a:rPr>
              <a:t>check out our </a:t>
            </a:r>
            <a:r>
              <a:rPr lang="en-AU" sz="1350" u="sng">
                <a:solidFill>
                  <a:srgbClr val="0070C0"/>
                </a:solidFill>
                <a:latin typeface="Aptos" panose="020B0004020202020204" pitchFamily="34" charset="0"/>
                <a:hlinkClick r:id="rId4">
                  <a:extLst>
                    <a:ext uri="{A12FA001-AC4F-418D-AE19-62706E023703}">
                      <ahyp:hlinkClr xmlns:ahyp="http://schemas.microsoft.com/office/drawing/2018/hyperlinkcolor" val="tx"/>
                    </a:ext>
                  </a:extLst>
                </a:hlinkClick>
              </a:rPr>
              <a:t>Course Information sessions with universities</a:t>
            </a:r>
            <a:endParaRPr lang="en-AU" sz="1350">
              <a:solidFill>
                <a:srgbClr val="0070C0"/>
              </a:solidFill>
              <a:latin typeface="Aptos" panose="020B0004020202020204" pitchFamily="34" charset="0"/>
            </a:endParaRPr>
          </a:p>
          <a:p>
            <a:pPr marL="90488">
              <a:spcBef>
                <a:spcPts val="200"/>
              </a:spcBef>
              <a:spcAft>
                <a:spcPts val="200"/>
              </a:spcAft>
              <a:defRPr/>
            </a:pPr>
            <a:r>
              <a:rPr lang="en-AU" sz="1350" b="1">
                <a:solidFill>
                  <a:schemeClr val="bg2">
                    <a:lumMod val="25000"/>
                  </a:schemeClr>
                </a:solidFill>
                <a:latin typeface="Aptos" panose="020B0004020202020204" pitchFamily="34" charset="0"/>
              </a:rPr>
              <a:t>For videos</a:t>
            </a:r>
            <a:r>
              <a:rPr lang="en-AU" sz="1350">
                <a:solidFill>
                  <a:schemeClr val="bg2">
                    <a:lumMod val="25000"/>
                  </a:schemeClr>
                </a:solidFill>
                <a:latin typeface="Aptos" panose="020B0004020202020204" pitchFamily="34" charset="0"/>
              </a:rPr>
              <a:t> </a:t>
            </a:r>
            <a:r>
              <a:rPr lang="en-AU" sz="1350">
                <a:solidFill>
                  <a:schemeClr val="tx2"/>
                </a:solidFill>
                <a:latin typeface="Aptos" panose="020B0004020202020204" pitchFamily="34" charset="0"/>
                <a:cs typeface="Arial"/>
              </a:rPr>
              <a:t>showcasing how study has impacted graduate teaching practice and schools: visit </a:t>
            </a:r>
            <a:r>
              <a:rPr lang="en-AU" sz="1350">
                <a:solidFill>
                  <a:srgbClr val="0070C0"/>
                </a:solidFill>
                <a:latin typeface="Aptos" panose="020B0004020202020204" pitchFamily="34" charset="0"/>
                <a:hlinkClick r:id="rId5">
                  <a:extLst>
                    <a:ext uri="{A12FA001-AC4F-418D-AE19-62706E023703}">
                      <ahyp:hlinkClr xmlns:ahyp="http://schemas.microsoft.com/office/drawing/2018/hyperlinkcolor" val="tx"/>
                    </a:ext>
                  </a:extLst>
                </a:hlinkClick>
              </a:rPr>
              <a:t>Disability Inclusion – Inclusive Education in Practice</a:t>
            </a:r>
            <a:r>
              <a:rPr lang="en-AU" sz="1350">
                <a:solidFill>
                  <a:srgbClr val="0070C0"/>
                </a:solidFill>
                <a:latin typeface="Aptos" panose="020B0004020202020204" pitchFamily="34" charset="0"/>
              </a:rPr>
              <a:t>  </a:t>
            </a:r>
          </a:p>
        </p:txBody>
      </p:sp>
      <p:pic>
        <p:nvPicPr>
          <p:cNvPr id="3" name="Picture 2" descr="A person with headphones and computer&#10;&#10;Description automatically generated">
            <a:extLst>
              <a:ext uri="{FF2B5EF4-FFF2-40B4-BE49-F238E27FC236}">
                <a16:creationId xmlns:a16="http://schemas.microsoft.com/office/drawing/2014/main" id="{846CBDBE-F62C-D5B5-E865-C751037279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507" y="1344878"/>
            <a:ext cx="1022206" cy="1022206"/>
          </a:xfrm>
          <a:prstGeom prst="rect">
            <a:avLst/>
          </a:prstGeom>
        </p:spPr>
      </p:pic>
      <p:pic>
        <p:nvPicPr>
          <p:cNvPr id="13" name="Picture 12" descr="A red and white clapper board&#10;&#10;AI-generated content may be incorrect.">
            <a:extLst>
              <a:ext uri="{FF2B5EF4-FFF2-40B4-BE49-F238E27FC236}">
                <a16:creationId xmlns:a16="http://schemas.microsoft.com/office/drawing/2014/main" id="{7C4CDA88-69FD-33A2-1BF7-6223D5037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67978">
            <a:off x="5611952" y="4500759"/>
            <a:ext cx="675317" cy="675317"/>
          </a:xfrm>
          <a:prstGeom prst="rect">
            <a:avLst/>
          </a:prstGeom>
        </p:spPr>
      </p:pic>
      <p:sp>
        <p:nvSpPr>
          <p:cNvPr id="17" name="TextBox 16">
            <a:extLst>
              <a:ext uri="{FF2B5EF4-FFF2-40B4-BE49-F238E27FC236}">
                <a16:creationId xmlns:a16="http://schemas.microsoft.com/office/drawing/2014/main" id="{A70FC3E8-3EDE-B779-E4EB-0A746D0332FC}"/>
              </a:ext>
            </a:extLst>
          </p:cNvPr>
          <p:cNvSpPr txBox="1"/>
          <p:nvPr/>
        </p:nvSpPr>
        <p:spPr>
          <a:xfrm>
            <a:off x="6242390" y="1229698"/>
            <a:ext cx="5710102" cy="3154453"/>
          </a:xfrm>
          <a:prstGeom prst="rect">
            <a:avLst/>
          </a:prstGeom>
          <a:noFill/>
        </p:spPr>
        <p:txBody>
          <a:bodyPr wrap="square" lIns="91440" tIns="45720" rIns="91440" bIns="45720" anchor="t">
            <a:spAutoFit/>
          </a:bodyPr>
          <a:lstStyle/>
          <a:p>
            <a:pPr marL="358775" lvl="0" indent="-273050">
              <a:lnSpc>
                <a:spcPct val="120000"/>
              </a:lnSpc>
              <a:defRPr/>
            </a:pPr>
            <a:r>
              <a:rPr lang="en-AU" sz="1600" b="1" dirty="0">
                <a:solidFill>
                  <a:srgbClr val="002060"/>
                </a:solidFill>
                <a:latin typeface="Aptos Display"/>
                <a:cs typeface="Arial"/>
              </a:rPr>
              <a:t>Involving your staff </a:t>
            </a:r>
          </a:p>
          <a:p>
            <a:pPr marL="444500" indent="-264795">
              <a:lnSpc>
                <a:spcPct val="110000"/>
              </a:lnSpc>
              <a:buFont typeface="Courier New" panose="02070309020205020404" pitchFamily="49" charset="0"/>
              <a:buChar char="►"/>
              <a:defRPr/>
            </a:pPr>
            <a:r>
              <a:rPr lang="en-AU" sz="1500" dirty="0">
                <a:solidFill>
                  <a:srgbClr val="002060"/>
                </a:solidFill>
                <a:latin typeface="Aptos Display"/>
                <a:ea typeface="+mn-lt"/>
                <a:cs typeface="Arial" panose="020B0604020202020204"/>
              </a:rPr>
              <a:t>Consider your school’s professional capabilities and identify gaps in skills and practice</a:t>
            </a:r>
          </a:p>
          <a:p>
            <a:pPr marL="444500" indent="-264795">
              <a:lnSpc>
                <a:spcPct val="110000"/>
              </a:lnSpc>
              <a:buFont typeface="Courier New" panose="02070309020205020404" pitchFamily="49" charset="0"/>
              <a:buChar char="►"/>
              <a:defRPr/>
            </a:pPr>
            <a:r>
              <a:rPr lang="en-AU" sz="1500" dirty="0">
                <a:solidFill>
                  <a:srgbClr val="002060"/>
                </a:solidFill>
                <a:latin typeface="Aptos Display"/>
                <a:ea typeface="+mn-lt"/>
                <a:cs typeface="Arial" panose="020B0604020202020204"/>
              </a:rPr>
              <a:t>Identify key strategic goals for your school around literacy, numeracy and inclusion – how can more informed staff build greater success?</a:t>
            </a:r>
          </a:p>
          <a:p>
            <a:pPr marL="444500" indent="-264795">
              <a:lnSpc>
                <a:spcPct val="110000"/>
              </a:lnSpc>
              <a:buFont typeface="Courier New" panose="02070309020205020404" pitchFamily="49" charset="0"/>
              <a:buChar char="►"/>
              <a:defRPr/>
            </a:pPr>
            <a:r>
              <a:rPr lang="en-AU" sz="1500" dirty="0">
                <a:solidFill>
                  <a:srgbClr val="002060"/>
                </a:solidFill>
                <a:latin typeface="Aptos Display"/>
                <a:ea typeface="+mn-lt"/>
                <a:cs typeface="Arial" panose="020B0604020202020204"/>
              </a:rPr>
              <a:t>Review Disability Inclusion (DI) roles at your school and see how they align with the courses available</a:t>
            </a:r>
          </a:p>
          <a:p>
            <a:pPr marL="444500" indent="-264795">
              <a:lnSpc>
                <a:spcPct val="110000"/>
              </a:lnSpc>
              <a:buFont typeface="Courier New" panose="02070309020205020404" pitchFamily="49" charset="0"/>
              <a:buChar char="►"/>
              <a:defRPr/>
            </a:pPr>
            <a:r>
              <a:rPr lang="en-AU" sz="1500" dirty="0">
                <a:solidFill>
                  <a:srgbClr val="002060"/>
                </a:solidFill>
                <a:latin typeface="Aptos Display"/>
              </a:rPr>
              <a:t>E</a:t>
            </a:r>
            <a:r>
              <a:rPr lang="en-AU" sz="1500" dirty="0">
                <a:solidFill>
                  <a:srgbClr val="002060"/>
                </a:solidFill>
                <a:latin typeface="Aptos Display"/>
                <a:ea typeface="+mn-lt"/>
                <a:cs typeface="Arial" panose="020B0604020202020204"/>
              </a:rPr>
              <a:t>ncourage </a:t>
            </a:r>
            <a:r>
              <a:rPr lang="en-AU" sz="1500" dirty="0">
                <a:solidFill>
                  <a:srgbClr val="002060"/>
                </a:solidFill>
                <a:latin typeface="Aptos Display"/>
              </a:rPr>
              <a:t>staff to visit the </a:t>
            </a:r>
            <a:r>
              <a:rPr lang="en-AU" sz="1500" u="sng" dirty="0">
                <a:solidFill>
                  <a:srgbClr val="002060"/>
                </a:solidFill>
                <a:latin typeface="Aptos Display"/>
                <a:hlinkClick r:id="rId8">
                  <a:extLst>
                    <a:ext uri="{A12FA001-AC4F-418D-AE19-62706E023703}">
                      <ahyp:hlinkClr xmlns:ahyp="http://schemas.microsoft.com/office/drawing/2018/hyperlinkcolor" val="tx"/>
                    </a:ext>
                  </a:extLst>
                </a:hlinkClick>
              </a:rPr>
              <a:t>master</a:t>
            </a:r>
            <a:r>
              <a:rPr lang="en-AU" sz="1500" u="sng" dirty="0">
                <a:solidFill>
                  <a:srgbClr val="002060"/>
                </a:solidFill>
                <a:latin typeface="Aptos Display"/>
                <a:hlinkClick r:id="rId9">
                  <a:extLst>
                    <a:ext uri="{A12FA001-AC4F-418D-AE19-62706E023703}">
                      <ahyp:hlinkClr xmlns:ahyp="http://schemas.microsoft.com/office/drawing/2018/hyperlinkcolor" val="tx"/>
                    </a:ext>
                  </a:extLst>
                </a:hlinkClick>
              </a:rPr>
              <a:t>’</a:t>
            </a:r>
            <a:r>
              <a:rPr lang="en-AU" sz="1500" u="sng" dirty="0">
                <a:solidFill>
                  <a:srgbClr val="002060"/>
                </a:solidFill>
                <a:latin typeface="Aptos Display"/>
                <a:hlinkClick r:id="rId8">
                  <a:extLst>
                    <a:ext uri="{A12FA001-AC4F-418D-AE19-62706E023703}">
                      <ahyp:hlinkClr xmlns:ahyp="http://schemas.microsoft.com/office/drawing/2018/hyperlinkcolor" val="tx"/>
                    </a:ext>
                  </a:extLst>
                </a:hlinkClick>
              </a:rPr>
              <a:t>s</a:t>
            </a:r>
            <a:r>
              <a:rPr lang="en-AU" sz="1500" dirty="0">
                <a:solidFill>
                  <a:srgbClr val="002060"/>
                </a:solidFill>
                <a:latin typeface="Aptos Display"/>
              </a:rPr>
              <a:t> and </a:t>
            </a:r>
            <a:r>
              <a:rPr lang="en-AU" sz="1500" u="sng" dirty="0">
                <a:solidFill>
                  <a:srgbClr val="002060"/>
                </a:solidFill>
                <a:latin typeface="Aptos Display"/>
                <a:hlinkClick r:id="rId9">
                  <a:extLst>
                    <a:ext uri="{A12FA001-AC4F-418D-AE19-62706E023703}">
                      <ahyp:hlinkClr xmlns:ahyp="http://schemas.microsoft.com/office/drawing/2018/hyperlinkcolor" val="tx"/>
                    </a:ext>
                  </a:extLst>
                </a:hlinkClick>
              </a:rPr>
              <a:t>graduate certificate</a:t>
            </a:r>
            <a:r>
              <a:rPr lang="en-AU" sz="1500" dirty="0">
                <a:solidFill>
                  <a:srgbClr val="002060"/>
                </a:solidFill>
                <a:latin typeface="Aptos Display"/>
              </a:rPr>
              <a:t> webpages for videos, employment and financial scholarship obligations</a:t>
            </a:r>
            <a:r>
              <a:rPr lang="en-AU" sz="1500" dirty="0">
                <a:solidFill>
                  <a:srgbClr val="002060"/>
                </a:solidFill>
                <a:latin typeface="Aptos Display"/>
                <a:cs typeface="Arial"/>
              </a:rPr>
              <a:t> and application guidelines</a:t>
            </a:r>
          </a:p>
          <a:p>
            <a:pPr marL="444500" indent="-264795">
              <a:lnSpc>
                <a:spcPct val="110000"/>
              </a:lnSpc>
              <a:buFont typeface="Courier New" panose="02070309020205020404" pitchFamily="49" charset="0"/>
              <a:buChar char="►"/>
              <a:defRPr/>
            </a:pPr>
            <a:r>
              <a:rPr lang="en-AU" sz="1500" b="1" dirty="0">
                <a:solidFill>
                  <a:srgbClr val="002060"/>
                </a:solidFill>
                <a:latin typeface="Aptos Display"/>
                <a:cs typeface="Arial"/>
              </a:rPr>
              <a:t>Encourage staff to a</a:t>
            </a:r>
            <a:r>
              <a:rPr lang="en-AU" sz="1400" b="1" dirty="0">
                <a:solidFill>
                  <a:srgbClr val="002060"/>
                </a:solidFill>
                <a:latin typeface="Aptos Display"/>
              </a:rPr>
              <a:t>pply between 2 February – 16 March 2026 </a:t>
            </a:r>
          </a:p>
        </p:txBody>
      </p:sp>
    </p:spTree>
    <p:extLst>
      <p:ext uri="{BB962C8B-B14F-4D97-AF65-F5344CB8AC3E}">
        <p14:creationId xmlns:p14="http://schemas.microsoft.com/office/powerpoint/2010/main" val="2626234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887B-578C-CCA8-6D36-13296CCC65AE}"/>
              </a:ext>
            </a:extLst>
          </p:cNvPr>
          <p:cNvSpPr>
            <a:spLocks noGrp="1"/>
          </p:cNvSpPr>
          <p:nvPr>
            <p:ph type="title"/>
          </p:nvPr>
        </p:nvSpPr>
        <p:spPr/>
        <p:txBody>
          <a:bodyPr/>
          <a:lstStyle/>
          <a:p>
            <a:r>
              <a:rPr lang="en-AU" sz="3600" b="1" dirty="0">
                <a:solidFill>
                  <a:srgbClr val="002060"/>
                </a:solidFill>
              </a:rPr>
              <a:t>Adjustments - Technology or equipment</a:t>
            </a:r>
            <a:br>
              <a:rPr lang="en-AU" dirty="0">
                <a:solidFill>
                  <a:schemeClr val="bg1"/>
                </a:solidFill>
              </a:rPr>
            </a:br>
            <a:endParaRPr lang="en-AU" dirty="0"/>
          </a:p>
        </p:txBody>
      </p:sp>
      <p:pic>
        <p:nvPicPr>
          <p:cNvPr id="5122" name="Picture 2" descr="Proloquo2Go - AAC app with symbols ...">
            <a:extLst>
              <a:ext uri="{FF2B5EF4-FFF2-40B4-BE49-F238E27FC236}">
                <a16:creationId xmlns:a16="http://schemas.microsoft.com/office/drawing/2014/main" id="{BD30B427-CE35-A3D8-7B42-7BB0421E1CB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546" r="12161" b="10640"/>
          <a:stretch>
            <a:fillRect/>
          </a:stretch>
        </p:blipFill>
        <p:spPr bwMode="auto">
          <a:xfrm>
            <a:off x="263471" y="1428374"/>
            <a:ext cx="3998563" cy="295764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of Hearing Loop Provided Blue / 1mm Adhesive Foam">
            <a:extLst>
              <a:ext uri="{FF2B5EF4-FFF2-40B4-BE49-F238E27FC236}">
                <a16:creationId xmlns:a16="http://schemas.microsoft.com/office/drawing/2014/main" id="{0798125A-12E7-80F1-4768-8BCA100433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126" name="Picture 6" descr="Audio induction loop - Wikipedia">
            <a:extLst>
              <a:ext uri="{FF2B5EF4-FFF2-40B4-BE49-F238E27FC236}">
                <a16:creationId xmlns:a16="http://schemas.microsoft.com/office/drawing/2014/main" id="{EF056280-70E6-DF79-1646-D359332BE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315" y="1503389"/>
            <a:ext cx="3325653" cy="24910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iving Made Easy - Text to speech devices">
            <a:extLst>
              <a:ext uri="{FF2B5EF4-FFF2-40B4-BE49-F238E27FC236}">
                <a16:creationId xmlns:a16="http://schemas.microsoft.com/office/drawing/2014/main" id="{7A48B184-D182-7F67-A546-1ECD10C09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249" y="1562126"/>
            <a:ext cx="3381605" cy="249103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Image of Wobble cushion, Bosu, 1 Blue PVC Inflatable Balance Pod - Thickened Explosion-Proof Sensory Trainer Pad with Non-Slip Surface &amp; Safe, Sensory">
            <a:extLst>
              <a:ext uri="{FF2B5EF4-FFF2-40B4-BE49-F238E27FC236}">
                <a16:creationId xmlns:a16="http://schemas.microsoft.com/office/drawing/2014/main" id="{129CBC87-2060-1DBA-EA92-324B4D01CCF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12" descr="Wobble Cushion – Sensory Balance Seat for Kids &amp; Adults | Focus, Core Strength &amp; Active Sitting blue">
            <a:extLst>
              <a:ext uri="{FF2B5EF4-FFF2-40B4-BE49-F238E27FC236}">
                <a16:creationId xmlns:a16="http://schemas.microsoft.com/office/drawing/2014/main" id="{A3A7C1F2-C83E-A848-C0C5-CD044D288B7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134" name="Picture 14" descr="Wobble Sensory Cushion | Support Seat ...">
            <a:extLst>
              <a:ext uri="{FF2B5EF4-FFF2-40B4-BE49-F238E27FC236}">
                <a16:creationId xmlns:a16="http://schemas.microsoft.com/office/drawing/2014/main" id="{E240EEBD-C01E-4F31-590B-AF5B4A140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71" y="45272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descr="Bloom Stool 520mm High Blue">
            <a:extLst>
              <a:ext uri="{FF2B5EF4-FFF2-40B4-BE49-F238E27FC236}">
                <a16:creationId xmlns:a16="http://schemas.microsoft.com/office/drawing/2014/main" id="{27013909-1727-7702-A3FB-45E20DCF3FE3}"/>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138" name="Picture 18" descr="EDUcate Sunflower Wobble Stool 370mm ...">
            <a:extLst>
              <a:ext uri="{FF2B5EF4-FFF2-40B4-BE49-F238E27FC236}">
                <a16:creationId xmlns:a16="http://schemas.microsoft.com/office/drawing/2014/main" id="{77EDF568-9E5C-F629-5F69-2FA31993D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3679" y="451990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owdaHug – Sensory Tools Australia">
            <a:extLst>
              <a:ext uri="{FF2B5EF4-FFF2-40B4-BE49-F238E27FC236}">
                <a16:creationId xmlns:a16="http://schemas.microsoft.com/office/drawing/2014/main" id="{F2502923-5C3E-33C6-49F7-365850A69E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6362" y="4510383"/>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What Are Fidget Toys and Where Did They ...">
            <a:extLst>
              <a:ext uri="{FF2B5EF4-FFF2-40B4-BE49-F238E27FC236}">
                <a16:creationId xmlns:a16="http://schemas.microsoft.com/office/drawing/2014/main" id="{951C9232-74E5-66E4-E9C1-D0BCB41B3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2249" y="479866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83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FB76-55F2-0493-9F3D-936E76DB59A8}"/>
              </a:ext>
            </a:extLst>
          </p:cNvPr>
          <p:cNvSpPr>
            <a:spLocks noGrp="1"/>
          </p:cNvSpPr>
          <p:nvPr>
            <p:ph type="title"/>
          </p:nvPr>
        </p:nvSpPr>
        <p:spPr/>
        <p:txBody>
          <a:bodyPr/>
          <a:lstStyle/>
          <a:p>
            <a:r>
              <a:rPr lang="en-AU" sz="3600" b="1" dirty="0">
                <a:solidFill>
                  <a:srgbClr val="002060"/>
                </a:solidFill>
              </a:rPr>
              <a:t>Adjustments – to provide Information in different formats</a:t>
            </a:r>
          </a:p>
        </p:txBody>
      </p:sp>
      <p:sp>
        <p:nvSpPr>
          <p:cNvPr id="4" name="Content Placeholder 3">
            <a:extLst>
              <a:ext uri="{FF2B5EF4-FFF2-40B4-BE49-F238E27FC236}">
                <a16:creationId xmlns:a16="http://schemas.microsoft.com/office/drawing/2014/main" id="{2C101189-FF64-1B04-8415-6E3D69408E34}"/>
              </a:ext>
            </a:extLst>
          </p:cNvPr>
          <p:cNvSpPr>
            <a:spLocks noGrp="1"/>
          </p:cNvSpPr>
          <p:nvPr>
            <p:ph sz="half" idx="2"/>
          </p:nvPr>
        </p:nvSpPr>
        <p:spPr>
          <a:xfrm>
            <a:off x="6540285" y="1301858"/>
            <a:ext cx="5172290" cy="5284922"/>
          </a:xfrm>
        </p:spPr>
        <p:txBody>
          <a:bodyPr/>
          <a:lstStyle/>
          <a:p>
            <a:pPr marL="0" indent="0">
              <a:buNone/>
            </a:pPr>
            <a:r>
              <a:rPr lang="en-AU" b="1" dirty="0"/>
              <a:t>Offer a range of options</a:t>
            </a:r>
          </a:p>
          <a:p>
            <a:r>
              <a:rPr lang="en-AU" dirty="0"/>
              <a:t>Increase the range of ways students can engage with information. Use two or more learning pathways whenever possible.</a:t>
            </a:r>
          </a:p>
          <a:p>
            <a:pPr marL="0" indent="0">
              <a:buNone/>
            </a:pPr>
            <a:endParaRPr lang="en-AU" dirty="0"/>
          </a:p>
          <a:p>
            <a:r>
              <a:rPr lang="en-AU" dirty="0"/>
              <a:t>When you provide students with written material, talk it through and ensure they understand it. Provide a digital format so they can use a screen reader if necessary.</a:t>
            </a:r>
          </a:p>
          <a:p>
            <a:endParaRPr lang="en-AU" dirty="0"/>
          </a:p>
        </p:txBody>
      </p:sp>
      <p:pic>
        <p:nvPicPr>
          <p:cNvPr id="1026" name="Picture 2">
            <a:extLst>
              <a:ext uri="{FF2B5EF4-FFF2-40B4-BE49-F238E27FC236}">
                <a16:creationId xmlns:a16="http://schemas.microsoft.com/office/drawing/2014/main" id="{5C040C22-FA5D-16E2-2978-3073ABDD8B0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8951" y="1151061"/>
            <a:ext cx="6331334" cy="494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8003-7C12-A2F5-DAA1-FAC5920C7B6E}"/>
              </a:ext>
            </a:extLst>
          </p:cNvPr>
          <p:cNvSpPr>
            <a:spLocks noGrp="1"/>
          </p:cNvSpPr>
          <p:nvPr>
            <p:ph type="title"/>
          </p:nvPr>
        </p:nvSpPr>
        <p:spPr>
          <a:xfrm>
            <a:off x="328773" y="23793"/>
            <a:ext cx="10963383" cy="867082"/>
          </a:xfrm>
        </p:spPr>
        <p:txBody>
          <a:bodyPr/>
          <a:lstStyle/>
          <a:p>
            <a:br>
              <a:rPr lang="en-AU" sz="3600" b="1" dirty="0">
                <a:solidFill>
                  <a:srgbClr val="002060"/>
                </a:solidFill>
              </a:rPr>
            </a:br>
            <a:br>
              <a:rPr lang="en-AU" b="1" dirty="0"/>
            </a:br>
            <a:br>
              <a:rPr lang="en-AU" dirty="0"/>
            </a:br>
            <a:endParaRPr lang="en-AU" dirty="0"/>
          </a:p>
        </p:txBody>
      </p:sp>
      <p:sp>
        <p:nvSpPr>
          <p:cNvPr id="4" name="TextBox 3">
            <a:extLst>
              <a:ext uri="{FF2B5EF4-FFF2-40B4-BE49-F238E27FC236}">
                <a16:creationId xmlns:a16="http://schemas.microsoft.com/office/drawing/2014/main" id="{B1B2C50B-38DC-02D7-7996-A4B630B46D60}"/>
              </a:ext>
            </a:extLst>
          </p:cNvPr>
          <p:cNvSpPr txBox="1"/>
          <p:nvPr/>
        </p:nvSpPr>
        <p:spPr>
          <a:xfrm>
            <a:off x="698069" y="1202998"/>
            <a:ext cx="10795861" cy="954107"/>
          </a:xfrm>
          <a:prstGeom prst="rect">
            <a:avLst/>
          </a:prstGeom>
          <a:noFill/>
        </p:spPr>
        <p:txBody>
          <a:bodyPr wrap="square" rtlCol="0">
            <a:spAutoFit/>
          </a:bodyPr>
          <a:lstStyle/>
          <a:p>
            <a:r>
              <a:rPr lang="en-AU" sz="2800" b="1" dirty="0"/>
              <a:t>Often the way material and information is presented can create barriers for students.</a:t>
            </a:r>
            <a:endParaRPr lang="en-AU" b="1" dirty="0"/>
          </a:p>
        </p:txBody>
      </p:sp>
      <p:sp>
        <p:nvSpPr>
          <p:cNvPr id="6" name="Flowchart: Alternate Process 5">
            <a:extLst>
              <a:ext uri="{FF2B5EF4-FFF2-40B4-BE49-F238E27FC236}">
                <a16:creationId xmlns:a16="http://schemas.microsoft.com/office/drawing/2014/main" id="{DE8DF118-81FA-12A8-6F3A-E01B98FCAC41}"/>
              </a:ext>
            </a:extLst>
          </p:cNvPr>
          <p:cNvSpPr/>
          <p:nvPr/>
        </p:nvSpPr>
        <p:spPr>
          <a:xfrm>
            <a:off x="1088432" y="2326249"/>
            <a:ext cx="10015134" cy="746902"/>
          </a:xfrm>
          <a:prstGeom prst="flowChartAlternateProcess">
            <a:avLst/>
          </a:prstGeom>
          <a:solidFill>
            <a:schemeClr val="accent2"/>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What font size, colour, and style works best for you?</a:t>
            </a:r>
          </a:p>
        </p:txBody>
      </p:sp>
      <p:sp>
        <p:nvSpPr>
          <p:cNvPr id="10" name="Flowchart: Alternate Process 9">
            <a:extLst>
              <a:ext uri="{FF2B5EF4-FFF2-40B4-BE49-F238E27FC236}">
                <a16:creationId xmlns:a16="http://schemas.microsoft.com/office/drawing/2014/main" id="{102C460E-47EC-A77A-D228-986C26C48A82}"/>
              </a:ext>
            </a:extLst>
          </p:cNvPr>
          <p:cNvSpPr/>
          <p:nvPr/>
        </p:nvSpPr>
        <p:spPr>
          <a:xfrm>
            <a:off x="1139125" y="3249285"/>
            <a:ext cx="10015134" cy="746902"/>
          </a:xfrm>
          <a:prstGeom prst="flowChartAlternateProcess">
            <a:avLst/>
          </a:prstGeom>
          <a:solidFill>
            <a:schemeClr val="accent2"/>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rPr>
              <a:t>What background colour do you prefer for paper handouts or slides?</a:t>
            </a:r>
          </a:p>
        </p:txBody>
      </p:sp>
      <p:sp>
        <p:nvSpPr>
          <p:cNvPr id="11" name="Flowchart: Alternate Process 10">
            <a:extLst>
              <a:ext uri="{FF2B5EF4-FFF2-40B4-BE49-F238E27FC236}">
                <a16:creationId xmlns:a16="http://schemas.microsoft.com/office/drawing/2014/main" id="{2446D4C4-C74E-FAEC-9358-B60D8FFBC6F3}"/>
              </a:ext>
            </a:extLst>
          </p:cNvPr>
          <p:cNvSpPr/>
          <p:nvPr/>
        </p:nvSpPr>
        <p:spPr>
          <a:xfrm>
            <a:off x="1088432" y="4165331"/>
            <a:ext cx="10015134" cy="746902"/>
          </a:xfrm>
          <a:prstGeom prst="flowChartAlternateProcess">
            <a:avLst/>
          </a:prstGeom>
          <a:solidFill>
            <a:schemeClr val="accent2"/>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rPr>
              <a:t>How much white space on a page or slide helps you focus?</a:t>
            </a:r>
          </a:p>
        </p:txBody>
      </p:sp>
      <p:sp>
        <p:nvSpPr>
          <p:cNvPr id="12" name="Flowchart: Alternate Process 11">
            <a:extLst>
              <a:ext uri="{FF2B5EF4-FFF2-40B4-BE49-F238E27FC236}">
                <a16:creationId xmlns:a16="http://schemas.microsoft.com/office/drawing/2014/main" id="{21B7271B-62E0-0B34-8EE8-DA5B503C52D6}"/>
              </a:ext>
            </a:extLst>
          </p:cNvPr>
          <p:cNvSpPr/>
          <p:nvPr/>
        </p:nvSpPr>
        <p:spPr>
          <a:xfrm>
            <a:off x="1139125" y="5046390"/>
            <a:ext cx="10015134" cy="746902"/>
          </a:xfrm>
          <a:prstGeom prst="flowChartAlternateProcess">
            <a:avLst/>
          </a:prstGeom>
          <a:solidFill>
            <a:schemeClr val="accent2"/>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b="1">
                <a:solidFill>
                  <a:schemeClr val="tx1"/>
                </a:solidFill>
              </a:rPr>
              <a:t>Does an image help your understanding of the task or information?</a:t>
            </a:r>
            <a:endParaRPr lang="en-AU" b="1" dirty="0">
              <a:solidFill>
                <a:schemeClr val="tx1"/>
              </a:solidFill>
            </a:endParaRPr>
          </a:p>
        </p:txBody>
      </p:sp>
      <p:sp>
        <p:nvSpPr>
          <p:cNvPr id="13" name="Flowchart: Alternate Process 12">
            <a:extLst>
              <a:ext uri="{FF2B5EF4-FFF2-40B4-BE49-F238E27FC236}">
                <a16:creationId xmlns:a16="http://schemas.microsoft.com/office/drawing/2014/main" id="{D9B44D97-3077-EDFD-616E-0214792ED5D7}"/>
              </a:ext>
            </a:extLst>
          </p:cNvPr>
          <p:cNvSpPr/>
          <p:nvPr/>
        </p:nvSpPr>
        <p:spPr>
          <a:xfrm>
            <a:off x="1139125" y="5942109"/>
            <a:ext cx="10015134" cy="746902"/>
          </a:xfrm>
          <a:prstGeom prst="flowChartAlternateProcess">
            <a:avLst/>
          </a:prstGeom>
          <a:solidFill>
            <a:schemeClr val="accent2"/>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b="1">
              <a:solidFill>
                <a:schemeClr val="tx1"/>
              </a:solidFill>
            </a:endParaRPr>
          </a:p>
          <a:p>
            <a:r>
              <a:rPr lang="en-AU" b="1">
                <a:solidFill>
                  <a:schemeClr val="tx1"/>
                </a:solidFill>
              </a:rPr>
              <a:t>What other things will support your access, understanding, and attention?</a:t>
            </a:r>
            <a:endParaRPr lang="en-AU" b="1" dirty="0">
              <a:solidFill>
                <a:schemeClr val="tx1"/>
              </a:solidFill>
            </a:endParaRPr>
          </a:p>
        </p:txBody>
      </p:sp>
      <p:sp>
        <p:nvSpPr>
          <p:cNvPr id="8" name="TextBox 7">
            <a:extLst>
              <a:ext uri="{FF2B5EF4-FFF2-40B4-BE49-F238E27FC236}">
                <a16:creationId xmlns:a16="http://schemas.microsoft.com/office/drawing/2014/main" id="{CD371E0A-27E1-F429-C01D-FDC7B36BBF98}"/>
              </a:ext>
            </a:extLst>
          </p:cNvPr>
          <p:cNvSpPr txBox="1"/>
          <p:nvPr/>
        </p:nvSpPr>
        <p:spPr>
          <a:xfrm>
            <a:off x="624154" y="159093"/>
            <a:ext cx="11365788" cy="584775"/>
          </a:xfrm>
          <a:prstGeom prst="rect">
            <a:avLst/>
          </a:prstGeom>
          <a:noFill/>
        </p:spPr>
        <p:txBody>
          <a:bodyPr wrap="square">
            <a:spAutoFit/>
          </a:bodyPr>
          <a:lstStyle/>
          <a:p>
            <a:r>
              <a:rPr lang="en-AU" sz="3200" b="1" dirty="0">
                <a:solidFill>
                  <a:srgbClr val="002060"/>
                </a:solidFill>
              </a:rPr>
              <a:t>Adjustments – to provide Information in different formats</a:t>
            </a:r>
            <a:endParaRPr lang="en-AU" sz="3200" dirty="0"/>
          </a:p>
        </p:txBody>
      </p:sp>
    </p:spTree>
    <p:extLst>
      <p:ext uri="{BB962C8B-B14F-4D97-AF65-F5344CB8AC3E}">
        <p14:creationId xmlns:p14="http://schemas.microsoft.com/office/powerpoint/2010/main" val="3659198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FACEB-015D-83E2-3BDA-A28459CC464C}"/>
              </a:ext>
            </a:extLst>
          </p:cNvPr>
          <p:cNvSpPr>
            <a:spLocks noGrp="1"/>
          </p:cNvSpPr>
          <p:nvPr>
            <p:ph sz="half" idx="1"/>
          </p:nvPr>
        </p:nvSpPr>
        <p:spPr>
          <a:xfrm>
            <a:off x="803274" y="2168525"/>
            <a:ext cx="9952549" cy="3714422"/>
          </a:xfrm>
        </p:spPr>
        <p:txBody>
          <a:bodyPr/>
          <a:lstStyle/>
          <a:p>
            <a:r>
              <a:rPr lang="en-AU" dirty="0"/>
              <a:t>Provide a range of opportunities for students to move and physically engage in learning.</a:t>
            </a:r>
          </a:p>
          <a:p>
            <a:pPr marL="0" indent="0">
              <a:buNone/>
            </a:pPr>
            <a:endParaRPr lang="en-AU" dirty="0"/>
          </a:p>
          <a:p>
            <a:r>
              <a:rPr lang="en-AU" dirty="0"/>
              <a:t>Multi-sensory approaches activate different pathways in the brain and make the abstract more concrete.</a:t>
            </a:r>
          </a:p>
          <a:p>
            <a:endParaRPr lang="en-AU" dirty="0"/>
          </a:p>
          <a:p>
            <a:r>
              <a:rPr lang="en-AU" dirty="0"/>
              <a:t>Multi-sensory approaches are essential for students with dyslexia and neurodiversity and beneficial for all students.</a:t>
            </a:r>
          </a:p>
          <a:p>
            <a:endParaRPr lang="en-AU" dirty="0"/>
          </a:p>
        </p:txBody>
      </p:sp>
      <p:sp>
        <p:nvSpPr>
          <p:cNvPr id="4" name="Title 3">
            <a:extLst>
              <a:ext uri="{FF2B5EF4-FFF2-40B4-BE49-F238E27FC236}">
                <a16:creationId xmlns:a16="http://schemas.microsoft.com/office/drawing/2014/main" id="{E3A40F1D-4F6F-8BD4-6166-C3936051812A}"/>
              </a:ext>
            </a:extLst>
          </p:cNvPr>
          <p:cNvSpPr>
            <a:spLocks noGrp="1"/>
          </p:cNvSpPr>
          <p:nvPr>
            <p:ph type="title"/>
          </p:nvPr>
        </p:nvSpPr>
        <p:spPr>
          <a:xfrm>
            <a:off x="803275" y="544530"/>
            <a:ext cx="10550525" cy="433370"/>
          </a:xfrm>
        </p:spPr>
        <p:txBody>
          <a:bodyPr/>
          <a:lstStyle/>
          <a:p>
            <a:r>
              <a:rPr lang="en-AU" sz="3600" b="1" dirty="0">
                <a:solidFill>
                  <a:srgbClr val="002060"/>
                </a:solidFill>
              </a:rPr>
              <a:t>Adjustments – to provide Information in different formats</a:t>
            </a:r>
            <a:br>
              <a:rPr lang="en-AU" dirty="0"/>
            </a:br>
            <a:endParaRPr lang="en-AU" dirty="0"/>
          </a:p>
        </p:txBody>
      </p:sp>
      <p:sp>
        <p:nvSpPr>
          <p:cNvPr id="5" name="Title 1">
            <a:extLst>
              <a:ext uri="{FF2B5EF4-FFF2-40B4-BE49-F238E27FC236}">
                <a16:creationId xmlns:a16="http://schemas.microsoft.com/office/drawing/2014/main" id="{0A165BFE-CA48-07EB-E7BF-442870E38574}"/>
              </a:ext>
            </a:extLst>
          </p:cNvPr>
          <p:cNvSpPr txBox="1">
            <a:spLocks/>
          </p:cNvSpPr>
          <p:nvPr/>
        </p:nvSpPr>
        <p:spPr bwMode="auto">
          <a:xfrm>
            <a:off x="803274" y="1084262"/>
            <a:ext cx="105505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2800" kern="1200">
                <a:solidFill>
                  <a:schemeClr val="tx1"/>
                </a:solidFill>
                <a:latin typeface="+mj-lt"/>
                <a:ea typeface="+mj-ea"/>
                <a:cs typeface="+mj-cs"/>
              </a:defRPr>
            </a:lvl1pPr>
            <a:lvl2pPr algn="l" rtl="0" fontAlgn="base">
              <a:lnSpc>
                <a:spcPct val="90000"/>
              </a:lnSpc>
              <a:spcBef>
                <a:spcPct val="0"/>
              </a:spcBef>
              <a:spcAft>
                <a:spcPct val="0"/>
              </a:spcAft>
              <a:defRPr sz="2800">
                <a:solidFill>
                  <a:schemeClr val="tx1"/>
                </a:solidFill>
                <a:latin typeface="Arial" panose="020B0604020202020204" pitchFamily="34" charset="0"/>
              </a:defRPr>
            </a:lvl2pPr>
            <a:lvl3pPr algn="l" rtl="0" fontAlgn="base">
              <a:lnSpc>
                <a:spcPct val="90000"/>
              </a:lnSpc>
              <a:spcBef>
                <a:spcPct val="0"/>
              </a:spcBef>
              <a:spcAft>
                <a:spcPct val="0"/>
              </a:spcAft>
              <a:defRPr sz="2800">
                <a:solidFill>
                  <a:schemeClr val="tx1"/>
                </a:solidFill>
                <a:latin typeface="Arial" panose="020B0604020202020204" pitchFamily="34" charset="0"/>
              </a:defRPr>
            </a:lvl3pPr>
            <a:lvl4pPr algn="l" rtl="0" fontAlgn="base">
              <a:lnSpc>
                <a:spcPct val="90000"/>
              </a:lnSpc>
              <a:spcBef>
                <a:spcPct val="0"/>
              </a:spcBef>
              <a:spcAft>
                <a:spcPct val="0"/>
              </a:spcAft>
              <a:defRPr sz="2800">
                <a:solidFill>
                  <a:schemeClr val="tx1"/>
                </a:solidFill>
                <a:latin typeface="Arial" panose="020B0604020202020204" pitchFamily="34" charset="0"/>
              </a:defRPr>
            </a:lvl4pPr>
            <a:lvl5pPr algn="l" rtl="0" fontAlgn="base">
              <a:lnSpc>
                <a:spcPct val="90000"/>
              </a:lnSpc>
              <a:spcBef>
                <a:spcPct val="0"/>
              </a:spcBef>
              <a:spcAft>
                <a:spcPct val="0"/>
              </a:spcAft>
              <a:defRPr sz="2800">
                <a:solidFill>
                  <a:schemeClr val="tx1"/>
                </a:solidFill>
                <a:latin typeface="Arial" panose="020B0604020202020204" pitchFamily="34" charset="0"/>
              </a:defRPr>
            </a:lvl5pPr>
            <a:lvl6pPr marL="457200" algn="l" rtl="0" fontAlgn="base">
              <a:lnSpc>
                <a:spcPct val="90000"/>
              </a:lnSpc>
              <a:spcBef>
                <a:spcPct val="0"/>
              </a:spcBef>
              <a:spcAft>
                <a:spcPct val="0"/>
              </a:spcAft>
              <a:defRPr sz="2800">
                <a:solidFill>
                  <a:schemeClr val="tx1"/>
                </a:solidFill>
                <a:latin typeface="Arial" panose="020B0604020202020204" pitchFamily="34" charset="0"/>
              </a:defRPr>
            </a:lvl6pPr>
            <a:lvl7pPr marL="914400" algn="l" rtl="0" fontAlgn="base">
              <a:lnSpc>
                <a:spcPct val="90000"/>
              </a:lnSpc>
              <a:spcBef>
                <a:spcPct val="0"/>
              </a:spcBef>
              <a:spcAft>
                <a:spcPct val="0"/>
              </a:spcAft>
              <a:defRPr sz="2800">
                <a:solidFill>
                  <a:schemeClr val="tx1"/>
                </a:solidFill>
                <a:latin typeface="Arial" panose="020B0604020202020204" pitchFamily="34" charset="0"/>
              </a:defRPr>
            </a:lvl7pPr>
            <a:lvl8pPr marL="1371600" algn="l" rtl="0" fontAlgn="base">
              <a:lnSpc>
                <a:spcPct val="90000"/>
              </a:lnSpc>
              <a:spcBef>
                <a:spcPct val="0"/>
              </a:spcBef>
              <a:spcAft>
                <a:spcPct val="0"/>
              </a:spcAft>
              <a:defRPr sz="2800">
                <a:solidFill>
                  <a:schemeClr val="tx1"/>
                </a:solidFill>
                <a:latin typeface="Arial" panose="020B0604020202020204" pitchFamily="34" charset="0"/>
              </a:defRPr>
            </a:lvl8pPr>
            <a:lvl9pPr marL="1828800" algn="l" rtl="0" fontAlgn="base">
              <a:lnSpc>
                <a:spcPct val="90000"/>
              </a:lnSpc>
              <a:spcBef>
                <a:spcPct val="0"/>
              </a:spcBef>
              <a:spcAft>
                <a:spcPct val="0"/>
              </a:spcAft>
              <a:defRPr sz="2800">
                <a:solidFill>
                  <a:schemeClr val="tx1"/>
                </a:solidFill>
                <a:latin typeface="Arial" panose="020B0604020202020204" pitchFamily="34" charset="0"/>
              </a:defRPr>
            </a:lvl9pPr>
          </a:lstStyle>
          <a:p>
            <a:pPr eaLnBrk="1" hangingPunct="1"/>
            <a:r>
              <a:rPr lang="en-AU" sz="3600" b="1">
                <a:solidFill>
                  <a:srgbClr val="002060"/>
                </a:solidFill>
              </a:rPr>
              <a:t>Provide opportunities for hands on learning.</a:t>
            </a:r>
            <a:endParaRPr lang="en-AU" sz="3600" b="1" dirty="0">
              <a:solidFill>
                <a:srgbClr val="002060"/>
              </a:solidFill>
            </a:endParaRPr>
          </a:p>
        </p:txBody>
      </p:sp>
    </p:spTree>
    <p:extLst>
      <p:ext uri="{BB962C8B-B14F-4D97-AF65-F5344CB8AC3E}">
        <p14:creationId xmlns:p14="http://schemas.microsoft.com/office/powerpoint/2010/main" val="44047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0432-4752-BA7F-DCEE-6BC8E9C467BD}"/>
              </a:ext>
            </a:extLst>
          </p:cNvPr>
          <p:cNvSpPr>
            <a:spLocks noGrp="1"/>
          </p:cNvSpPr>
          <p:nvPr>
            <p:ph type="title"/>
          </p:nvPr>
        </p:nvSpPr>
        <p:spPr/>
        <p:txBody>
          <a:bodyPr/>
          <a:lstStyle/>
          <a:p>
            <a:pPr marL="0" marR="0" lvl="0" indent="0" defTabSz="914400" rtl="0" eaLnBrk="0" fontAlgn="base" latinLnBrk="0" hangingPunct="0">
              <a:lnSpc>
                <a:spcPct val="100000"/>
              </a:lnSpc>
              <a:spcBef>
                <a:spcPct val="0"/>
              </a:spcBef>
              <a:spcAft>
                <a:spcPct val="0"/>
              </a:spcAft>
              <a:tabLst/>
              <a:defRPr/>
            </a:pPr>
            <a:r>
              <a:rPr kumimoji="0" lang="en-AU" sz="3600" b="1" i="0" u="none" strike="noStrike" kern="1200" cap="none" spc="0" normalizeH="0" baseline="0" noProof="0" dirty="0">
                <a:ln>
                  <a:noFill/>
                </a:ln>
                <a:solidFill>
                  <a:srgbClr val="002060"/>
                </a:solidFill>
                <a:effectLst/>
                <a:uLnTx/>
                <a:uFillTx/>
                <a:latin typeface="Arial"/>
                <a:ea typeface="+mn-ea"/>
                <a:cs typeface="+mn-cs"/>
              </a:rPr>
              <a:t>Adjustment- Consultancy support and services </a:t>
            </a:r>
            <a:br>
              <a:rPr kumimoji="0" lang="en-AU" sz="1800" b="0" i="0" u="none" strike="noStrike" kern="1200" cap="none" spc="0" normalizeH="0" baseline="0" noProof="0" dirty="0">
                <a:ln>
                  <a:noFill/>
                </a:ln>
                <a:solidFill>
                  <a:srgbClr val="FFFFFF"/>
                </a:solidFill>
                <a:effectLst/>
                <a:uLnTx/>
                <a:uFillTx/>
                <a:latin typeface="Arial"/>
                <a:ea typeface="+mn-ea"/>
                <a:cs typeface="+mn-cs"/>
              </a:rPr>
            </a:br>
            <a:endParaRPr lang="en-AU" dirty="0"/>
          </a:p>
        </p:txBody>
      </p:sp>
      <p:pic>
        <p:nvPicPr>
          <p:cNvPr id="4098" name="Picture 2" descr="A diagram of different colored squares&#10;&#10;AI-generated content may be incorrect.">
            <a:extLst>
              <a:ext uri="{FF2B5EF4-FFF2-40B4-BE49-F238E27FC236}">
                <a16:creationId xmlns:a16="http://schemas.microsoft.com/office/drawing/2014/main" id="{C6574E29-0145-A1F7-611F-20A84600ED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3011" y="1086586"/>
            <a:ext cx="9552951" cy="507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37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75859E-8489-8B62-8F18-3425A112F25C}"/>
              </a:ext>
            </a:extLst>
          </p:cNvPr>
          <p:cNvSpPr>
            <a:spLocks noGrp="1"/>
          </p:cNvSpPr>
          <p:nvPr/>
        </p:nvSpPr>
        <p:spPr>
          <a:xfrm>
            <a:off x="648586" y="74428"/>
            <a:ext cx="11540651" cy="162865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400" b="1" i="0" kern="1200" baseline="0">
                <a:solidFill>
                  <a:schemeClr val="tx1"/>
                </a:solidFill>
                <a:latin typeface="Arial" charset="0"/>
                <a:ea typeface="Arial" charset="0"/>
                <a:cs typeface="Arial" charset="0"/>
              </a:defRPr>
            </a:lvl1pPr>
          </a:lstStyle>
          <a:p>
            <a:r>
              <a:rPr lang="en-AU" sz="2800" dirty="0">
                <a:solidFill>
                  <a:srgbClr val="002060"/>
                </a:solidFill>
                <a:latin typeface="Arial"/>
              </a:rPr>
              <a:t>Adjustment- Consultancy support and services –</a:t>
            </a:r>
          </a:p>
          <a:p>
            <a:r>
              <a:rPr lang="en-AU" sz="2800" dirty="0">
                <a:solidFill>
                  <a:srgbClr val="002060"/>
                </a:solidFill>
                <a:latin typeface="Arial"/>
              </a:rPr>
              <a:t>A</a:t>
            </a:r>
            <a:r>
              <a:rPr lang="en-AU" sz="2800" dirty="0">
                <a:solidFill>
                  <a:srgbClr val="002060"/>
                </a:solidFill>
                <a:latin typeface="Arial"/>
                <a:cs typeface="Arial"/>
              </a:rPr>
              <a:t>llied Health providers and Specialists</a:t>
            </a:r>
          </a:p>
        </p:txBody>
      </p:sp>
      <p:sp>
        <p:nvSpPr>
          <p:cNvPr id="4" name="TextBox 246">
            <a:extLst>
              <a:ext uri="{FF2B5EF4-FFF2-40B4-BE49-F238E27FC236}">
                <a16:creationId xmlns:a16="http://schemas.microsoft.com/office/drawing/2014/main" id="{A30BD99C-82EE-D915-A045-6195398BCC07}"/>
              </a:ext>
            </a:extLst>
          </p:cNvPr>
          <p:cNvSpPr txBox="1"/>
          <p:nvPr/>
        </p:nvSpPr>
        <p:spPr>
          <a:xfrm>
            <a:off x="922531" y="1325688"/>
            <a:ext cx="10908478" cy="39035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AU" sz="2800" b="1" dirty="0">
                <a:solidFill>
                  <a:srgbClr val="002060"/>
                </a:solidFill>
                <a:latin typeface="Calibri"/>
                <a:ea typeface="Calibri"/>
                <a:cs typeface="Calibri"/>
              </a:rPr>
              <a:t>Contribute to discussions</a:t>
            </a:r>
            <a:r>
              <a:rPr lang="en-AU" sz="2800" dirty="0">
                <a:solidFill>
                  <a:srgbClr val="002060"/>
                </a:solidFill>
                <a:latin typeface="Calibri"/>
                <a:ea typeface="Calibri"/>
                <a:cs typeface="Calibri"/>
              </a:rPr>
              <a:t> about activities within a Disability Inclusion Profile where those activities aligns with their area of expertise. </a:t>
            </a:r>
            <a:endParaRPr lang="en-US" sz="2800" dirty="0">
              <a:solidFill>
                <a:srgbClr val="002060"/>
              </a:solidFill>
              <a:latin typeface="Arial" panose="020B0604020202020204"/>
              <a:ea typeface="Calibri"/>
              <a:cs typeface="Arial" panose="020B0604020202020204"/>
            </a:endParaRPr>
          </a:p>
          <a:p>
            <a:pPr marL="285750" indent="-285750">
              <a:lnSpc>
                <a:spcPct val="150000"/>
              </a:lnSpc>
              <a:buFont typeface="Arial"/>
              <a:buChar char="•"/>
            </a:pPr>
            <a:r>
              <a:rPr lang="en-US" sz="2800" b="1" dirty="0">
                <a:solidFill>
                  <a:srgbClr val="002060"/>
                </a:solidFill>
                <a:latin typeface="Calibri"/>
                <a:ea typeface="Calibri"/>
                <a:cs typeface="Calibri"/>
              </a:rPr>
              <a:t>Recommendations</a:t>
            </a:r>
            <a:r>
              <a:rPr lang="en-US" sz="2800" dirty="0">
                <a:solidFill>
                  <a:srgbClr val="002060"/>
                </a:solidFill>
                <a:latin typeface="Calibri"/>
                <a:ea typeface="Calibri"/>
                <a:cs typeface="Calibri"/>
              </a:rPr>
              <a:t> that can </a:t>
            </a:r>
            <a:r>
              <a:rPr lang="en-US" sz="2800" b="1" dirty="0">
                <a:solidFill>
                  <a:srgbClr val="002060"/>
                </a:solidFill>
                <a:latin typeface="Calibri"/>
                <a:ea typeface="Calibri"/>
                <a:cs typeface="Calibri"/>
              </a:rPr>
              <a:t>be adapted </a:t>
            </a:r>
            <a:r>
              <a:rPr lang="en-US" sz="2800" dirty="0">
                <a:solidFill>
                  <a:srgbClr val="002060"/>
                </a:solidFill>
                <a:latin typeface="Calibri"/>
                <a:ea typeface="Calibri"/>
                <a:cs typeface="Calibri"/>
              </a:rPr>
              <a:t>to school environment.</a:t>
            </a:r>
            <a:endParaRPr lang="en-US" sz="2800" dirty="0">
              <a:solidFill>
                <a:srgbClr val="002060"/>
              </a:solidFill>
              <a:cs typeface="Arial"/>
            </a:endParaRPr>
          </a:p>
          <a:p>
            <a:pPr marL="285750" indent="-285750">
              <a:lnSpc>
                <a:spcPct val="150000"/>
              </a:lnSpc>
              <a:buFont typeface="Arial"/>
              <a:buChar char="•"/>
            </a:pPr>
            <a:r>
              <a:rPr lang="en-US" sz="2800" dirty="0">
                <a:solidFill>
                  <a:srgbClr val="002060"/>
                </a:solidFill>
                <a:latin typeface="Calibri"/>
                <a:ea typeface="Calibri"/>
                <a:cs typeface="Calibri"/>
              </a:rPr>
              <a:t>Use strength-based language.</a:t>
            </a:r>
          </a:p>
          <a:p>
            <a:pPr marL="285750" indent="-285750">
              <a:lnSpc>
                <a:spcPct val="150000"/>
              </a:lnSpc>
              <a:buFont typeface="Arial"/>
              <a:buChar char="•"/>
            </a:pPr>
            <a:r>
              <a:rPr lang="en-US" sz="2800" b="1" dirty="0">
                <a:solidFill>
                  <a:srgbClr val="002060"/>
                </a:solidFill>
                <a:latin typeface="Calibri"/>
                <a:ea typeface="Calibri"/>
                <a:cs typeface="Calibri"/>
              </a:rPr>
              <a:t>Recommendations</a:t>
            </a:r>
            <a:r>
              <a:rPr lang="en-US" sz="2800" dirty="0">
                <a:solidFill>
                  <a:srgbClr val="002060"/>
                </a:solidFill>
                <a:latin typeface="Calibri"/>
                <a:ea typeface="Calibri"/>
                <a:cs typeface="Calibri"/>
              </a:rPr>
              <a:t> that are </a:t>
            </a:r>
            <a:r>
              <a:rPr lang="en-US" sz="2800" b="1" dirty="0">
                <a:solidFill>
                  <a:srgbClr val="002060"/>
                </a:solidFill>
                <a:latin typeface="Calibri"/>
                <a:ea typeface="Calibri"/>
                <a:cs typeface="Calibri"/>
              </a:rPr>
              <a:t>easily understood</a:t>
            </a:r>
            <a:r>
              <a:rPr lang="en-US" sz="2800" dirty="0">
                <a:solidFill>
                  <a:srgbClr val="002060"/>
                </a:solidFill>
                <a:latin typeface="Calibri"/>
                <a:ea typeface="Calibri"/>
                <a:cs typeface="Calibri"/>
              </a:rPr>
              <a:t> and can be referenced in school-based documents.</a:t>
            </a:r>
          </a:p>
        </p:txBody>
      </p:sp>
      <p:sp>
        <p:nvSpPr>
          <p:cNvPr id="5" name="Rectangle: Rounded Corners 4">
            <a:extLst>
              <a:ext uri="{FF2B5EF4-FFF2-40B4-BE49-F238E27FC236}">
                <a16:creationId xmlns:a16="http://schemas.microsoft.com/office/drawing/2014/main" id="{3232A148-DEF3-5A76-0A59-B07DEBD09E03}"/>
              </a:ext>
            </a:extLst>
          </p:cNvPr>
          <p:cNvSpPr/>
          <p:nvPr/>
        </p:nvSpPr>
        <p:spPr>
          <a:xfrm>
            <a:off x="5526323" y="4589272"/>
            <a:ext cx="5273136" cy="211355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AU" baseline="0">
                <a:solidFill>
                  <a:srgbClr val="1F1546"/>
                </a:solidFill>
                <a:latin typeface="Calibri"/>
                <a:ea typeface="Segoe UI"/>
                <a:cs typeface="Segoe UI"/>
              </a:rPr>
              <a:t>Allied Health Practitioners can play a range of roles in relation to Disability Inclusion, including:</a:t>
            </a:r>
            <a:r>
              <a:rPr lang="en-US" baseline="0">
                <a:solidFill>
                  <a:srgbClr val="1F1546"/>
                </a:solidFill>
                <a:latin typeface="Calibri"/>
                <a:ea typeface="Segoe UI"/>
                <a:cs typeface="Segoe UI"/>
              </a:rPr>
              <a:t>​</a:t>
            </a:r>
            <a:r>
              <a:rPr lang="en-US">
                <a:solidFill>
                  <a:srgbClr val="1F1546"/>
                </a:solidFill>
                <a:latin typeface="Calibri"/>
                <a:ea typeface="Segoe UI"/>
                <a:cs typeface="Segoe UI"/>
              </a:rPr>
              <a:t>​</a:t>
            </a:r>
          </a:p>
          <a:p>
            <a:pPr rtl="0"/>
            <a:r>
              <a:rPr lang="en-US" baseline="0">
                <a:solidFill>
                  <a:srgbClr val="1F1546"/>
                </a:solidFill>
                <a:latin typeface="Calibri"/>
                <a:ea typeface="Segoe UI"/>
                <a:cs typeface="Segoe UI"/>
              </a:rPr>
              <a:t>• Individualised supports​</a:t>
            </a:r>
            <a:r>
              <a:rPr lang="en-US">
                <a:solidFill>
                  <a:srgbClr val="1F1546"/>
                </a:solidFill>
                <a:latin typeface="Calibri"/>
                <a:ea typeface="Segoe UI"/>
                <a:cs typeface="Segoe UI"/>
              </a:rPr>
              <a:t>​</a:t>
            </a:r>
          </a:p>
          <a:p>
            <a:pPr rtl="0"/>
            <a:r>
              <a:rPr lang="en-US" baseline="0">
                <a:solidFill>
                  <a:srgbClr val="1F1546"/>
                </a:solidFill>
                <a:latin typeface="Calibri"/>
                <a:ea typeface="Segoe UI"/>
                <a:cs typeface="Segoe UI"/>
              </a:rPr>
              <a:t>• Informing or supporting school-wide supports​</a:t>
            </a:r>
            <a:r>
              <a:rPr lang="en-US">
                <a:solidFill>
                  <a:srgbClr val="1F1546"/>
                </a:solidFill>
                <a:latin typeface="Calibri"/>
                <a:ea typeface="Segoe UI"/>
                <a:cs typeface="Segoe UI"/>
              </a:rPr>
              <a:t>​</a:t>
            </a:r>
          </a:p>
          <a:p>
            <a:pPr rtl="0"/>
            <a:r>
              <a:rPr lang="en-US" baseline="0">
                <a:solidFill>
                  <a:srgbClr val="1F1546"/>
                </a:solidFill>
                <a:latin typeface="Calibri"/>
                <a:ea typeface="Segoe UI"/>
                <a:cs typeface="Segoe UI"/>
              </a:rPr>
              <a:t>• Capacity and capability building​</a:t>
            </a:r>
            <a:r>
              <a:rPr lang="en-US">
                <a:solidFill>
                  <a:srgbClr val="1F1546"/>
                </a:solidFill>
                <a:latin typeface="Calibri"/>
                <a:ea typeface="Segoe UI"/>
                <a:cs typeface="Segoe UI"/>
              </a:rPr>
              <a:t>​</a:t>
            </a:r>
            <a:endParaRPr lang="en-GB"/>
          </a:p>
        </p:txBody>
      </p:sp>
    </p:spTree>
    <p:extLst>
      <p:ext uri="{BB962C8B-B14F-4D97-AF65-F5344CB8AC3E}">
        <p14:creationId xmlns:p14="http://schemas.microsoft.com/office/powerpoint/2010/main" val="162059112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782B-015D-0A8F-1AE9-FCE06FD66FC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66026E4-6F3D-D683-91EE-D20897EB0B0A}"/>
              </a:ext>
            </a:extLst>
          </p:cNvPr>
          <p:cNvSpPr/>
          <p:nvPr/>
        </p:nvSpPr>
        <p:spPr>
          <a:xfrm>
            <a:off x="0" y="0"/>
            <a:ext cx="4833257" cy="68580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4082E20-EBC6-A705-6DB9-CE537ABD4BFF}"/>
              </a:ext>
            </a:extLst>
          </p:cNvPr>
          <p:cNvSpPr>
            <a:spLocks noGrp="1"/>
          </p:cNvSpPr>
          <p:nvPr>
            <p:ph type="title"/>
          </p:nvPr>
        </p:nvSpPr>
        <p:spPr>
          <a:xfrm>
            <a:off x="-118849" y="91453"/>
            <a:ext cx="6214849" cy="788333"/>
          </a:xfrm>
        </p:spPr>
        <p:txBody>
          <a:bodyPr>
            <a:noAutofit/>
          </a:bodyPr>
          <a:lstStyle/>
          <a:p>
            <a:pPr algn="ctr"/>
            <a:r>
              <a:rPr lang="en-AU">
                <a:solidFill>
                  <a:srgbClr val="002060"/>
                </a:solidFill>
                <a:latin typeface="+mj-lt"/>
                <a:cs typeface="Arial"/>
              </a:rPr>
              <a:t>What is inclusive education?</a:t>
            </a:r>
            <a:endParaRPr lang="en-AU">
              <a:solidFill>
                <a:srgbClr val="002060"/>
              </a:solidFill>
              <a:latin typeface="+mj-lt"/>
            </a:endParaRPr>
          </a:p>
        </p:txBody>
      </p:sp>
      <p:sp>
        <p:nvSpPr>
          <p:cNvPr id="3" name="Content Placeholder 2">
            <a:extLst>
              <a:ext uri="{FF2B5EF4-FFF2-40B4-BE49-F238E27FC236}">
                <a16:creationId xmlns:a16="http://schemas.microsoft.com/office/drawing/2014/main" id="{B3D4E613-83DF-3F35-8B27-4D6C56822093}"/>
              </a:ext>
            </a:extLst>
          </p:cNvPr>
          <p:cNvSpPr>
            <a:spLocks noGrp="1"/>
          </p:cNvSpPr>
          <p:nvPr>
            <p:ph idx="1"/>
          </p:nvPr>
        </p:nvSpPr>
        <p:spPr>
          <a:xfrm>
            <a:off x="741017" y="2249486"/>
            <a:ext cx="4110429" cy="3476400"/>
          </a:xfrm>
          <a:noFill/>
        </p:spPr>
        <p:txBody>
          <a:bodyPr vert="horz" lIns="0" tIns="0" rIns="0" bIns="0" rtlCol="0" anchor="t">
            <a:normAutofit/>
          </a:bodyPr>
          <a:lstStyle/>
          <a:p>
            <a:pPr marL="0" indent="0" algn="ctr">
              <a:buNone/>
            </a:pPr>
            <a:r>
              <a:rPr lang="en-AU" sz="2400" b="1" dirty="0">
                <a:solidFill>
                  <a:srgbClr val="002060"/>
                </a:solidFill>
                <a:latin typeface="+mn-lt"/>
                <a:cs typeface="Arial"/>
              </a:rPr>
              <a:t>Inclusive education means that all members of every school community are valued and supported to fully participate, learn, develop and succeed within an inclusive school culture.</a:t>
            </a:r>
          </a:p>
          <a:p>
            <a:pPr marL="0" indent="0" algn="ctr">
              <a:buNone/>
            </a:pPr>
            <a:r>
              <a:rPr lang="en-AU" sz="1400" b="1" dirty="0">
                <a:solidFill>
                  <a:srgbClr val="002060"/>
                </a:solidFill>
                <a:latin typeface="+mn-lt"/>
                <a:cs typeface="Arial"/>
              </a:rPr>
              <a:t>(Source: vic.gov.au)</a:t>
            </a:r>
            <a:endParaRPr lang="en-US" sz="1400" b="1" dirty="0">
              <a:solidFill>
                <a:srgbClr val="002060"/>
              </a:solidFill>
              <a:latin typeface="+mn-lt"/>
              <a:cs typeface="Arial"/>
            </a:endParaRPr>
          </a:p>
        </p:txBody>
      </p:sp>
      <p:pic>
        <p:nvPicPr>
          <p:cNvPr id="12" name="Picture 11" descr="A colorful square with black text&#10;&#10;AI-generated content may be incorrect.">
            <a:extLst>
              <a:ext uri="{FF2B5EF4-FFF2-40B4-BE49-F238E27FC236}">
                <a16:creationId xmlns:a16="http://schemas.microsoft.com/office/drawing/2014/main" id="{6810C640-0B20-3AA3-8662-FFC809347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23915"/>
            <a:ext cx="5286056" cy="5306640"/>
          </a:xfrm>
          <a:prstGeom prst="rect">
            <a:avLst/>
          </a:prstGeom>
        </p:spPr>
      </p:pic>
    </p:spTree>
    <p:extLst>
      <p:ext uri="{BB962C8B-B14F-4D97-AF65-F5344CB8AC3E}">
        <p14:creationId xmlns:p14="http://schemas.microsoft.com/office/powerpoint/2010/main" val="218939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3B70-F37E-413A-B639-9DFF5EAF9BF4}"/>
              </a:ext>
            </a:extLst>
          </p:cNvPr>
          <p:cNvSpPr>
            <a:spLocks noGrp="1"/>
          </p:cNvSpPr>
          <p:nvPr>
            <p:ph type="title"/>
          </p:nvPr>
        </p:nvSpPr>
        <p:spPr>
          <a:xfrm>
            <a:off x="325476" y="204379"/>
            <a:ext cx="11280200" cy="788333"/>
          </a:xfrm>
        </p:spPr>
        <p:txBody>
          <a:bodyPr anchor="t">
            <a:normAutofit/>
          </a:bodyPr>
          <a:lstStyle/>
          <a:p>
            <a:r>
              <a:rPr lang="en-AU" sz="3600" b="1" dirty="0">
                <a:solidFill>
                  <a:srgbClr val="002060"/>
                </a:solidFill>
                <a:latin typeface="Arial"/>
                <a:cs typeface="Arial"/>
              </a:rPr>
              <a:t>How might a Specialist be involved?</a:t>
            </a:r>
          </a:p>
        </p:txBody>
      </p:sp>
      <p:sp>
        <p:nvSpPr>
          <p:cNvPr id="31" name="Rectangle: Rounded Corners 30">
            <a:extLst>
              <a:ext uri="{FF2B5EF4-FFF2-40B4-BE49-F238E27FC236}">
                <a16:creationId xmlns:a16="http://schemas.microsoft.com/office/drawing/2014/main" id="{32C508EB-1A7C-3451-05D9-1C341101C348}"/>
              </a:ext>
            </a:extLst>
          </p:cNvPr>
          <p:cNvSpPr/>
          <p:nvPr/>
        </p:nvSpPr>
        <p:spPr>
          <a:xfrm>
            <a:off x="984223" y="1069651"/>
            <a:ext cx="9248998" cy="1280838"/>
          </a:xfrm>
          <a:prstGeom prst="roundRect">
            <a:avLst/>
          </a:prstGeom>
          <a:solidFill>
            <a:srgbClr val="00B0F0"/>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cs typeface="Arial"/>
              </a:rPr>
              <a:t>Supporting planning (e.g. SSGs, IEPs, developing plans)</a:t>
            </a:r>
          </a:p>
        </p:txBody>
      </p:sp>
      <p:sp>
        <p:nvSpPr>
          <p:cNvPr id="41" name="Rectangle: Rounded Corners 40">
            <a:extLst>
              <a:ext uri="{FF2B5EF4-FFF2-40B4-BE49-F238E27FC236}">
                <a16:creationId xmlns:a16="http://schemas.microsoft.com/office/drawing/2014/main" id="{CF32F9B8-9F00-B2D9-2532-BE434BCC366C}"/>
              </a:ext>
            </a:extLst>
          </p:cNvPr>
          <p:cNvSpPr/>
          <p:nvPr/>
        </p:nvSpPr>
        <p:spPr>
          <a:xfrm>
            <a:off x="985506" y="2504367"/>
            <a:ext cx="9239095" cy="1426401"/>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cs typeface="Arial"/>
              </a:rPr>
              <a:t>Problem solving and providing advice/ support (including providing direction about where to find solutions)</a:t>
            </a:r>
          </a:p>
        </p:txBody>
      </p:sp>
      <p:sp>
        <p:nvSpPr>
          <p:cNvPr id="60" name="Rectangle: Rounded Corners 59">
            <a:extLst>
              <a:ext uri="{FF2B5EF4-FFF2-40B4-BE49-F238E27FC236}">
                <a16:creationId xmlns:a16="http://schemas.microsoft.com/office/drawing/2014/main" id="{535B4FDD-2DFB-EA21-F7AD-A49460290796}"/>
              </a:ext>
            </a:extLst>
          </p:cNvPr>
          <p:cNvSpPr/>
          <p:nvPr/>
        </p:nvSpPr>
        <p:spPr>
          <a:xfrm>
            <a:off x="990181" y="4077218"/>
            <a:ext cx="9342462" cy="122690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cs typeface="Arial"/>
              </a:rPr>
              <a:t>Direct intervention (if based on a capability building strategy)</a:t>
            </a:r>
          </a:p>
        </p:txBody>
      </p:sp>
      <p:sp>
        <p:nvSpPr>
          <p:cNvPr id="61" name="Rectangle: Rounded Corners 60">
            <a:extLst>
              <a:ext uri="{FF2B5EF4-FFF2-40B4-BE49-F238E27FC236}">
                <a16:creationId xmlns:a16="http://schemas.microsoft.com/office/drawing/2014/main" id="{8349CC6D-8E94-E538-8458-E9E2AC5BE318}"/>
              </a:ext>
            </a:extLst>
          </p:cNvPr>
          <p:cNvSpPr/>
          <p:nvPr/>
        </p:nvSpPr>
        <p:spPr>
          <a:xfrm>
            <a:off x="983484" y="5419140"/>
            <a:ext cx="9341179" cy="106672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cs typeface="Arial"/>
              </a:rPr>
              <a:t>Assessment (where appropriate)</a:t>
            </a:r>
          </a:p>
        </p:txBody>
      </p:sp>
    </p:spTree>
    <p:extLst>
      <p:ext uri="{BB962C8B-B14F-4D97-AF65-F5344CB8AC3E}">
        <p14:creationId xmlns:p14="http://schemas.microsoft.com/office/powerpoint/2010/main" val="260233190"/>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7771C-822B-8ACA-93E0-A35F1E3857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DE1214-65BC-87A7-7299-42666DE2E94F}"/>
              </a:ext>
            </a:extLst>
          </p:cNvPr>
          <p:cNvSpPr txBox="1"/>
          <p:nvPr/>
        </p:nvSpPr>
        <p:spPr>
          <a:xfrm>
            <a:off x="1171254" y="349321"/>
            <a:ext cx="7975314" cy="646331"/>
          </a:xfrm>
          <a:prstGeom prst="rect">
            <a:avLst/>
          </a:prstGeom>
          <a:noFill/>
        </p:spPr>
        <p:txBody>
          <a:bodyPr wrap="square">
            <a:spAutoFit/>
          </a:bodyPr>
          <a:lstStyle/>
          <a:p>
            <a:r>
              <a:rPr lang="en-AU" sz="3600" b="1" dirty="0"/>
              <a:t>Additional Personnel in school</a:t>
            </a:r>
            <a:endParaRPr lang="en-AU" sz="3600" dirty="0"/>
          </a:p>
        </p:txBody>
      </p:sp>
      <p:pic>
        <p:nvPicPr>
          <p:cNvPr id="4" name="Picture 4" descr="Turn and Talk Clip Art - Bing Images">
            <a:extLst>
              <a:ext uri="{FF2B5EF4-FFF2-40B4-BE49-F238E27FC236}">
                <a16:creationId xmlns:a16="http://schemas.microsoft.com/office/drawing/2014/main" id="{1D8291DE-CD79-B4B5-3067-08AD37816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234" y="1999173"/>
            <a:ext cx="3817784" cy="28596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2B0916-105A-80F8-DB54-A8D8AEFBDC15}"/>
              </a:ext>
            </a:extLst>
          </p:cNvPr>
          <p:cNvSpPr txBox="1"/>
          <p:nvPr/>
        </p:nvSpPr>
        <p:spPr>
          <a:xfrm>
            <a:off x="739739" y="2056550"/>
            <a:ext cx="4280899" cy="2308324"/>
          </a:xfrm>
          <a:prstGeom prst="rect">
            <a:avLst/>
          </a:prstGeom>
          <a:noFill/>
        </p:spPr>
        <p:txBody>
          <a:bodyPr wrap="square" rtlCol="0">
            <a:spAutoFit/>
          </a:bodyPr>
          <a:lstStyle/>
          <a:p>
            <a:r>
              <a:rPr lang="en-AU" sz="3600" b="1" dirty="0"/>
              <a:t>What do you think is meant by additional personnel? </a:t>
            </a:r>
          </a:p>
        </p:txBody>
      </p:sp>
    </p:spTree>
    <p:extLst>
      <p:ext uri="{BB962C8B-B14F-4D97-AF65-F5344CB8AC3E}">
        <p14:creationId xmlns:p14="http://schemas.microsoft.com/office/powerpoint/2010/main" val="179242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64A8-4348-AA40-CB75-AFEB86842F0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C346B1D-ADE9-4AEC-6641-97AA45F5DABF}"/>
              </a:ext>
            </a:extLst>
          </p:cNvPr>
          <p:cNvSpPr/>
          <p:nvPr/>
        </p:nvSpPr>
        <p:spPr>
          <a:xfrm>
            <a:off x="553649" y="612967"/>
            <a:ext cx="10776380" cy="13643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40E3D3EF-BB11-84FB-E091-90168DA930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AAA517A-9F90-60D6-D371-48F0AA850B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8749296D-C710-ADE6-61E3-FDAD7F2422F8}"/>
              </a:ext>
            </a:extLst>
          </p:cNvPr>
          <p:cNvSpPr txBox="1"/>
          <p:nvPr/>
        </p:nvSpPr>
        <p:spPr>
          <a:xfrm>
            <a:off x="727494" y="713117"/>
            <a:ext cx="1049259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a:cs typeface="Roboto"/>
              </a:rPr>
              <a:t> </a:t>
            </a:r>
            <a:r>
              <a:rPr kumimoji="0" lang="en-US" sz="3200" b="1" i="0" u="none" strike="noStrike" kern="1200" cap="none" spc="0" normalizeH="0" baseline="0" noProof="0" dirty="0">
                <a:ln>
                  <a:noFill/>
                </a:ln>
                <a:solidFill>
                  <a:srgbClr val="FFFFFF"/>
                </a:solidFill>
                <a:effectLst/>
                <a:uLnTx/>
                <a:uFillTx/>
                <a:ea typeface="Roboto"/>
                <a:cs typeface="Arial" panose="020B0604020202020204" pitchFamily="34" charset="0"/>
              </a:rPr>
              <a:t>1. Deploy Education Support Staff in ways that enable all pupils to access high-quality teaching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7474F"/>
              </a:solidFill>
              <a:effectLst/>
              <a:uLnTx/>
              <a:uFillTx/>
              <a:ea typeface="Robot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7474F"/>
              </a:solidFill>
              <a:effectLst/>
              <a:uLnTx/>
              <a:uFillTx/>
              <a:ea typeface="Roboto"/>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474F"/>
                </a:solidFill>
                <a:effectLst/>
                <a:uLnTx/>
                <a:uFillTx/>
                <a:ea typeface="Roboto"/>
                <a:cs typeface="Arial" panose="020B0604020202020204" pitchFamily="34" charset="0"/>
              </a:rPr>
              <a:t>ES should supplement – not replace – the teacher. This means that pupils who struggle most should spend at least as much time with the teacher as other pupils, if not more.</a:t>
            </a:r>
            <a:endParaRPr kumimoji="0" lang="en-US" sz="2000" b="0" i="0" u="none" strike="noStrike" kern="1200" cap="none" spc="0" normalizeH="0" baseline="0" noProof="0" dirty="0">
              <a:ln>
                <a:noFill/>
              </a:ln>
              <a:solidFill>
                <a:srgbClr val="1F1646"/>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74F"/>
              </a:solidFill>
              <a:effectLst/>
              <a:uLnTx/>
              <a:uFillTx/>
              <a:latin typeface="Roboto"/>
              <a:ea typeface="Roboto"/>
              <a:cs typeface="Roboto"/>
            </a:endParaRPr>
          </a:p>
        </p:txBody>
      </p:sp>
      <p:pic>
        <p:nvPicPr>
          <p:cNvPr id="6" name="Picture 5" descr="A group of people sitting at a table&#10;&#10;AI-generated content may be incorrect.">
            <a:extLst>
              <a:ext uri="{FF2B5EF4-FFF2-40B4-BE49-F238E27FC236}">
                <a16:creationId xmlns:a16="http://schemas.microsoft.com/office/drawing/2014/main" id="{D0BAAF80-7EBF-6AF1-517E-92E7DFB59867}"/>
              </a:ext>
            </a:extLst>
          </p:cNvPr>
          <p:cNvPicPr>
            <a:picLocks noChangeAspect="1"/>
          </p:cNvPicPr>
          <p:nvPr/>
        </p:nvPicPr>
        <p:blipFill>
          <a:blip r:embed="rId7"/>
          <a:stretch>
            <a:fillRect/>
          </a:stretch>
        </p:blipFill>
        <p:spPr>
          <a:xfrm>
            <a:off x="3315665" y="3944314"/>
            <a:ext cx="4991583" cy="2547878"/>
          </a:xfrm>
          <a:prstGeom prst="rect">
            <a:avLst/>
          </a:prstGeom>
        </p:spPr>
      </p:pic>
      <p:pic>
        <p:nvPicPr>
          <p:cNvPr id="7" name="Picture 6">
            <a:extLst>
              <a:ext uri="{FF2B5EF4-FFF2-40B4-BE49-F238E27FC236}">
                <a16:creationId xmlns:a16="http://schemas.microsoft.com/office/drawing/2014/main" id="{F4C54AA4-BCB2-9553-738A-84F5CE05A19D}"/>
              </a:ext>
            </a:extLst>
          </p:cNvPr>
          <p:cNvPicPr>
            <a:picLocks noChangeAspect="1"/>
          </p:cNvPicPr>
          <p:nvPr/>
        </p:nvPicPr>
        <p:blipFill>
          <a:blip r:embed="rId8"/>
          <a:stretch>
            <a:fillRect/>
          </a:stretch>
        </p:blipFill>
        <p:spPr>
          <a:xfrm>
            <a:off x="4905375" y="123376"/>
            <a:ext cx="2381250" cy="371475"/>
          </a:xfrm>
          <a:prstGeom prst="rect">
            <a:avLst/>
          </a:prstGeom>
        </p:spPr>
      </p:pic>
      <p:sp>
        <p:nvSpPr>
          <p:cNvPr id="8" name="TextBox 7">
            <a:extLst>
              <a:ext uri="{FF2B5EF4-FFF2-40B4-BE49-F238E27FC236}">
                <a16:creationId xmlns:a16="http://schemas.microsoft.com/office/drawing/2014/main" id="{93E6C9A9-0869-344E-BC94-141A563A5E92}"/>
              </a:ext>
            </a:extLst>
          </p:cNvPr>
          <p:cNvSpPr txBox="1"/>
          <p:nvPr/>
        </p:nvSpPr>
        <p:spPr>
          <a:xfrm>
            <a:off x="8956431" y="4091354"/>
            <a:ext cx="288387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Segoe UI"/>
              </a:rPr>
              <a:t>"The ES is an assistant to the teacher, not an assistant to the child"​</a:t>
            </a:r>
          </a:p>
          <a:p>
            <a:endParaRPr lang="en-US" i="1" dirty="0">
              <a:cs typeface="Segoe UI"/>
            </a:endParaRPr>
          </a:p>
          <a:p>
            <a:pPr marL="285750" indent="-285750">
              <a:buFont typeface="Calibri,Sans-Serif"/>
              <a:buChar char="-"/>
            </a:pPr>
            <a:r>
              <a:rPr lang="en-US" dirty="0">
                <a:cs typeface="Arial"/>
              </a:rPr>
              <a:t>Assistant Principal from a school in Bairnsdale</a:t>
            </a:r>
          </a:p>
        </p:txBody>
      </p:sp>
    </p:spTree>
    <p:extLst>
      <p:ext uri="{BB962C8B-B14F-4D97-AF65-F5344CB8AC3E}">
        <p14:creationId xmlns:p14="http://schemas.microsoft.com/office/powerpoint/2010/main" val="1360473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D9D46-0366-29DD-C035-A828CE80593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62CFC0-B605-7B35-0F4E-ED8B3FEC7141}"/>
              </a:ext>
            </a:extLst>
          </p:cNvPr>
          <p:cNvSpPr/>
          <p:nvPr/>
        </p:nvSpPr>
        <p:spPr>
          <a:xfrm>
            <a:off x="553649" y="612967"/>
            <a:ext cx="10776380" cy="13643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E1FE747D-ACE9-6F9E-5885-18C90C87EE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C7B061E8-BBE0-4A2B-E579-4660CF0B43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F8EBB66D-4F43-71F2-C0C1-E38BFABC27B6}"/>
              </a:ext>
            </a:extLst>
          </p:cNvPr>
          <p:cNvSpPr txBox="1"/>
          <p:nvPr/>
        </p:nvSpPr>
        <p:spPr>
          <a:xfrm>
            <a:off x="727494" y="713117"/>
            <a:ext cx="1049259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a:cs typeface="Roboto"/>
              </a:rPr>
              <a:t> </a:t>
            </a:r>
            <a:r>
              <a:rPr kumimoji="0" lang="en-US" sz="3600" b="1" i="0" u="none" strike="noStrike" kern="1200" cap="none" spc="0" normalizeH="0" baseline="0" noProof="0" dirty="0">
                <a:ln>
                  <a:noFill/>
                </a:ln>
                <a:solidFill>
                  <a:srgbClr val="FFFFFF"/>
                </a:solidFill>
                <a:effectLst/>
                <a:uLnTx/>
                <a:uFillTx/>
                <a:latin typeface="+mj-lt"/>
                <a:ea typeface="Roboto"/>
                <a:cs typeface="Roboto"/>
              </a:rPr>
              <a:t>2. Deploy Education Support Staff to scaffold learning and to develop pupils’ independence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mj-lt"/>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474F"/>
                </a:solidFill>
                <a:effectLst/>
                <a:uLnTx/>
                <a:uFillTx/>
                <a:latin typeface="+mj-lt"/>
                <a:ea typeface="Roboto"/>
                <a:cs typeface="Roboto"/>
              </a:rPr>
              <a:t>Leaders should ensure ES are prepared to engage in scaffolding practices that support pupils’ learning and ability to learn independently. Supporting pupil independence should be a key consideration of ES deployment.</a:t>
            </a:r>
            <a:endParaRPr kumimoji="0" lang="en-US" sz="1800" b="0" i="0" u="none" strike="noStrike" kern="1200" cap="none" spc="0" normalizeH="0" baseline="0" noProof="0" dirty="0">
              <a:ln>
                <a:noFill/>
              </a:ln>
              <a:solidFill>
                <a:srgbClr val="1F164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74F"/>
              </a:solidFill>
              <a:effectLst/>
              <a:uLnTx/>
              <a:uFillTx/>
              <a:latin typeface="Roboto"/>
              <a:ea typeface="Roboto"/>
              <a:cs typeface="Roboto"/>
            </a:endParaRPr>
          </a:p>
        </p:txBody>
      </p:sp>
      <p:pic>
        <p:nvPicPr>
          <p:cNvPr id="6" name="Picture 5" descr="A group of people standing on a ladder&#10;&#10;AI-generated content may be incorrect.">
            <a:extLst>
              <a:ext uri="{FF2B5EF4-FFF2-40B4-BE49-F238E27FC236}">
                <a16:creationId xmlns:a16="http://schemas.microsoft.com/office/drawing/2014/main" id="{556B8101-1578-3174-5D46-FFBD15E70C0B}"/>
              </a:ext>
            </a:extLst>
          </p:cNvPr>
          <p:cNvPicPr>
            <a:picLocks noChangeAspect="1"/>
          </p:cNvPicPr>
          <p:nvPr/>
        </p:nvPicPr>
        <p:blipFill>
          <a:blip r:embed="rId7"/>
          <a:stretch>
            <a:fillRect/>
          </a:stretch>
        </p:blipFill>
        <p:spPr>
          <a:xfrm>
            <a:off x="2949133" y="3799630"/>
            <a:ext cx="5657127" cy="2914409"/>
          </a:xfrm>
          <a:prstGeom prst="rect">
            <a:avLst/>
          </a:prstGeom>
        </p:spPr>
      </p:pic>
      <p:pic>
        <p:nvPicPr>
          <p:cNvPr id="8" name="Picture 7">
            <a:extLst>
              <a:ext uri="{FF2B5EF4-FFF2-40B4-BE49-F238E27FC236}">
                <a16:creationId xmlns:a16="http://schemas.microsoft.com/office/drawing/2014/main" id="{0E72129E-CA3D-EF19-960A-516CE79F38E1}"/>
              </a:ext>
            </a:extLst>
          </p:cNvPr>
          <p:cNvPicPr>
            <a:picLocks noChangeAspect="1"/>
          </p:cNvPicPr>
          <p:nvPr/>
        </p:nvPicPr>
        <p:blipFill>
          <a:blip r:embed="rId8"/>
          <a:stretch>
            <a:fillRect/>
          </a:stretch>
        </p:blipFill>
        <p:spPr>
          <a:xfrm>
            <a:off x="4905375" y="123376"/>
            <a:ext cx="2381250" cy="371475"/>
          </a:xfrm>
          <a:prstGeom prst="rect">
            <a:avLst/>
          </a:prstGeom>
        </p:spPr>
      </p:pic>
    </p:spTree>
    <p:extLst>
      <p:ext uri="{BB962C8B-B14F-4D97-AF65-F5344CB8AC3E}">
        <p14:creationId xmlns:p14="http://schemas.microsoft.com/office/powerpoint/2010/main" val="252201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CFE3-E64F-63D1-04D6-2F2E97523A7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1677F6-9B17-4C1C-EDD3-0D29C181DD0C}"/>
              </a:ext>
            </a:extLst>
          </p:cNvPr>
          <p:cNvSpPr/>
          <p:nvPr/>
        </p:nvSpPr>
        <p:spPr>
          <a:xfrm>
            <a:off x="553649" y="667395"/>
            <a:ext cx="10711066" cy="19739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F04FDF41-36D4-72CB-E7D1-6E61B79F1A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6DADAAF-CF60-A87B-EE26-2D532DDEBA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307E0C22-D9A3-41AF-83F3-74DA4FE0D5CF}"/>
              </a:ext>
            </a:extLst>
          </p:cNvPr>
          <p:cNvSpPr txBox="1"/>
          <p:nvPr/>
        </p:nvSpPr>
        <p:spPr>
          <a:xfrm>
            <a:off x="727494" y="713117"/>
            <a:ext cx="1049259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a:cs typeface="Roboto"/>
              </a:rPr>
              <a:t> 3</a:t>
            </a:r>
            <a:r>
              <a:rPr kumimoji="0" lang="en-US" sz="3600" b="1" i="0" u="none" strike="noStrike" kern="1200" cap="none" spc="0" normalizeH="0" baseline="0" noProof="0" dirty="0">
                <a:ln>
                  <a:noFill/>
                </a:ln>
                <a:solidFill>
                  <a:srgbClr val="FFFFFF"/>
                </a:solidFill>
                <a:effectLst/>
                <a:uLnTx/>
                <a:uFillTx/>
                <a:latin typeface="+mj-lt"/>
                <a:ea typeface="Roboto"/>
                <a:cs typeface="Roboto"/>
              </a:rPr>
              <a:t>.  Deploy teaching assistants to deliver well-chosen, evidence based, structured interventions where appropriate</a:t>
            </a:r>
            <a:endParaRPr kumimoji="0" lang="en-US" sz="3600" b="0" i="0" u="none" strike="noStrike" kern="1200" cap="none" spc="0" normalizeH="0" baseline="0" noProof="0" dirty="0">
              <a:ln>
                <a:noFill/>
              </a:ln>
              <a:solidFill>
                <a:srgbClr val="FFFFFF"/>
              </a:solidFill>
              <a:effectLst/>
              <a:uLnTx/>
              <a:uFillTx/>
              <a:latin typeface="+mj-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7474F"/>
              </a:solidFill>
              <a:effectLst/>
              <a:uLnTx/>
              <a:uFillTx/>
              <a:latin typeface="+mj-lt"/>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74F"/>
                </a:solidFill>
                <a:effectLst/>
                <a:uLnTx/>
                <a:uFillTx/>
                <a:latin typeface="+mj-lt"/>
                <a:ea typeface="Roboto"/>
                <a:cs typeface="Roboto"/>
              </a:rPr>
              <a:t>The evidence shows that teaching assistants can support pupils effectively through structured interventions. However, these need to be carefully considered, monitored, and linked to the classroom to ensure positive outcomes for pupils.</a:t>
            </a:r>
            <a:endParaRPr kumimoji="0" lang="en-US" sz="1800" b="0" i="0" u="none" strike="noStrike" kern="1200" cap="none" spc="0" normalizeH="0" baseline="0" noProof="0" dirty="0">
              <a:ln>
                <a:noFill/>
              </a:ln>
              <a:solidFill>
                <a:srgbClr val="1F164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74F"/>
              </a:solidFill>
              <a:effectLst/>
              <a:highlight>
                <a:srgbClr val="FFFF00"/>
              </a:highlight>
              <a:uLnTx/>
              <a:uFillTx/>
              <a:latin typeface="Roboto"/>
              <a:ea typeface="Roboto"/>
              <a:cs typeface="Roboto"/>
            </a:endParaRPr>
          </a:p>
        </p:txBody>
      </p:sp>
      <p:pic>
        <p:nvPicPr>
          <p:cNvPr id="6" name="Picture 5" descr="A group of people sitting at a table&#10;&#10;AI-generated content may be incorrect.">
            <a:extLst>
              <a:ext uri="{FF2B5EF4-FFF2-40B4-BE49-F238E27FC236}">
                <a16:creationId xmlns:a16="http://schemas.microsoft.com/office/drawing/2014/main" id="{0DBD579E-B089-651F-3901-8C7782C54784}"/>
              </a:ext>
            </a:extLst>
          </p:cNvPr>
          <p:cNvPicPr>
            <a:picLocks noChangeAspect="1"/>
          </p:cNvPicPr>
          <p:nvPr/>
        </p:nvPicPr>
        <p:blipFill>
          <a:blip r:embed="rId7"/>
          <a:stretch>
            <a:fillRect/>
          </a:stretch>
        </p:blipFill>
        <p:spPr>
          <a:xfrm>
            <a:off x="3932740" y="4465537"/>
            <a:ext cx="4085382" cy="2122749"/>
          </a:xfrm>
          <a:prstGeom prst="rect">
            <a:avLst/>
          </a:prstGeom>
        </p:spPr>
      </p:pic>
      <p:pic>
        <p:nvPicPr>
          <p:cNvPr id="8" name="Picture 7">
            <a:extLst>
              <a:ext uri="{FF2B5EF4-FFF2-40B4-BE49-F238E27FC236}">
                <a16:creationId xmlns:a16="http://schemas.microsoft.com/office/drawing/2014/main" id="{72136DC2-92B4-4643-4187-35752600469A}"/>
              </a:ext>
            </a:extLst>
          </p:cNvPr>
          <p:cNvPicPr>
            <a:picLocks noChangeAspect="1"/>
          </p:cNvPicPr>
          <p:nvPr/>
        </p:nvPicPr>
        <p:blipFill>
          <a:blip r:embed="rId8"/>
          <a:stretch>
            <a:fillRect/>
          </a:stretch>
        </p:blipFill>
        <p:spPr>
          <a:xfrm>
            <a:off x="4905375" y="123376"/>
            <a:ext cx="2381250" cy="371475"/>
          </a:xfrm>
          <a:prstGeom prst="rect">
            <a:avLst/>
          </a:prstGeom>
        </p:spPr>
      </p:pic>
    </p:spTree>
    <p:extLst>
      <p:ext uri="{BB962C8B-B14F-4D97-AF65-F5344CB8AC3E}">
        <p14:creationId xmlns:p14="http://schemas.microsoft.com/office/powerpoint/2010/main" val="2402438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FD0B6-199A-CD8F-DFDB-F3F7938464A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9AE148A-322A-9FD8-72E4-5062658C801E}"/>
              </a:ext>
            </a:extLst>
          </p:cNvPr>
          <p:cNvSpPr/>
          <p:nvPr/>
        </p:nvSpPr>
        <p:spPr>
          <a:xfrm>
            <a:off x="553649" y="696149"/>
            <a:ext cx="10667934" cy="15857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FE64AC30-7EFE-239A-B4D7-61ACD4AAE1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AD35443-6D02-39A4-F3D6-0AC71DC04A2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4753A0F3-9010-BD42-D5AD-3BF2A966CF3D}"/>
              </a:ext>
            </a:extLst>
          </p:cNvPr>
          <p:cNvSpPr txBox="1"/>
          <p:nvPr/>
        </p:nvSpPr>
        <p:spPr>
          <a:xfrm>
            <a:off x="741871" y="871268"/>
            <a:ext cx="1049259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a:cs typeface="Roboto"/>
              </a:rPr>
              <a:t> 4</a:t>
            </a:r>
            <a:r>
              <a:rPr kumimoji="0" lang="en-US" sz="3600" b="1" i="0" u="none" strike="noStrike" kern="1200" cap="none" spc="0" normalizeH="0" baseline="0" noProof="0" dirty="0">
                <a:ln>
                  <a:noFill/>
                </a:ln>
                <a:solidFill>
                  <a:srgbClr val="FFFFFF"/>
                </a:solidFill>
                <a:effectLst/>
                <a:uLnTx/>
                <a:uFillTx/>
                <a:latin typeface="+mj-lt"/>
                <a:ea typeface="Roboto"/>
                <a:cs typeface="Roboto"/>
              </a:rPr>
              <a:t>. Prepare and train staff around effective Education Support deployment</a:t>
            </a:r>
            <a:endParaRPr kumimoji="0" lang="en-US" sz="3600" b="0" i="0" u="none" strike="noStrike" kern="1200" cap="none" spc="0" normalizeH="0" baseline="0" noProof="0" dirty="0">
              <a:ln>
                <a:noFill/>
              </a:ln>
              <a:solidFill>
                <a:srgbClr val="FFFFFF"/>
              </a:solidFill>
              <a:effectLst/>
              <a:uLnTx/>
              <a:uFillTx/>
              <a:latin typeface="+mj-lt"/>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37474F"/>
              </a:solidFill>
              <a:latin typeface="+mj-lt"/>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474F"/>
                </a:solidFill>
                <a:effectLst/>
                <a:uLnTx/>
                <a:uFillTx/>
                <a:latin typeface="+mj-lt"/>
                <a:ea typeface="Roboto"/>
                <a:cs typeface="Roboto"/>
              </a:rPr>
              <a:t>School leaders should ensure staff are on the same page about the role of the ES and how they can most effectively support pupils. Ensuring teachers and ES are well prepared to work in these roles increases the likelihood that ES deployment can have a positive impact on pupils.</a:t>
            </a:r>
            <a:endParaRPr kumimoji="0" lang="en-US" sz="1800" b="0" i="0" u="none" strike="noStrike" kern="1200" cap="none" spc="0" normalizeH="0" baseline="0" noProof="0" dirty="0">
              <a:ln>
                <a:noFill/>
              </a:ln>
              <a:solidFill>
                <a:srgbClr val="1F164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74F"/>
              </a:solidFill>
              <a:effectLst/>
              <a:uLnTx/>
              <a:uFillTx/>
              <a:latin typeface="Roboto"/>
              <a:ea typeface="Roboto"/>
              <a:cs typeface="Roboto"/>
            </a:endParaRPr>
          </a:p>
        </p:txBody>
      </p:sp>
      <p:pic>
        <p:nvPicPr>
          <p:cNvPr id="6" name="Picture 5" descr="A person standing on a stand with a star&#10;&#10;AI-generated content may be incorrect.">
            <a:extLst>
              <a:ext uri="{FF2B5EF4-FFF2-40B4-BE49-F238E27FC236}">
                <a16:creationId xmlns:a16="http://schemas.microsoft.com/office/drawing/2014/main" id="{46664E92-7626-FD62-7AE3-CEAAA947C38F}"/>
              </a:ext>
            </a:extLst>
          </p:cNvPr>
          <p:cNvPicPr>
            <a:picLocks noChangeAspect="1"/>
          </p:cNvPicPr>
          <p:nvPr/>
        </p:nvPicPr>
        <p:blipFill>
          <a:blip r:embed="rId7"/>
          <a:stretch>
            <a:fillRect/>
          </a:stretch>
        </p:blipFill>
        <p:spPr>
          <a:xfrm>
            <a:off x="3686597" y="4385673"/>
            <a:ext cx="4676567" cy="2328607"/>
          </a:xfrm>
          <a:prstGeom prst="rect">
            <a:avLst/>
          </a:prstGeom>
        </p:spPr>
      </p:pic>
      <p:pic>
        <p:nvPicPr>
          <p:cNvPr id="7" name="Picture 6">
            <a:extLst>
              <a:ext uri="{FF2B5EF4-FFF2-40B4-BE49-F238E27FC236}">
                <a16:creationId xmlns:a16="http://schemas.microsoft.com/office/drawing/2014/main" id="{92BF2C44-BBFD-4ADB-58EA-BF3F571DCA35}"/>
              </a:ext>
            </a:extLst>
          </p:cNvPr>
          <p:cNvPicPr>
            <a:picLocks noChangeAspect="1"/>
          </p:cNvPicPr>
          <p:nvPr/>
        </p:nvPicPr>
        <p:blipFill>
          <a:blip r:embed="rId8"/>
          <a:stretch>
            <a:fillRect/>
          </a:stretch>
        </p:blipFill>
        <p:spPr>
          <a:xfrm>
            <a:off x="4318240" y="152131"/>
            <a:ext cx="3124200" cy="371475"/>
          </a:xfrm>
          <a:prstGeom prst="rect">
            <a:avLst/>
          </a:prstGeom>
        </p:spPr>
      </p:pic>
    </p:spTree>
    <p:extLst>
      <p:ext uri="{BB962C8B-B14F-4D97-AF65-F5344CB8AC3E}">
        <p14:creationId xmlns:p14="http://schemas.microsoft.com/office/powerpoint/2010/main" val="3410915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BD8E-BAD2-64A9-0CBB-8B582430D8E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667886A-0FE5-E447-80F3-BFB2063B3670}"/>
              </a:ext>
            </a:extLst>
          </p:cNvPr>
          <p:cNvSpPr/>
          <p:nvPr/>
        </p:nvSpPr>
        <p:spPr>
          <a:xfrm>
            <a:off x="553649" y="696149"/>
            <a:ext cx="10667934" cy="15857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163191A4-5E6C-6413-2410-8A88EABCA7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746CCE36-72FD-5B14-2657-75296B1C27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DABCFF13-A966-85D9-52D0-17B24763621C}"/>
              </a:ext>
            </a:extLst>
          </p:cNvPr>
          <p:cNvSpPr txBox="1"/>
          <p:nvPr/>
        </p:nvSpPr>
        <p:spPr>
          <a:xfrm>
            <a:off x="553649" y="696149"/>
            <a:ext cx="10932859"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a:cs typeface="Roboto"/>
              </a:rPr>
              <a:t> </a:t>
            </a:r>
            <a:r>
              <a:rPr kumimoji="0" lang="en-US" sz="3400" b="1" i="0" u="none" strike="noStrike" kern="1200" cap="none" spc="0" normalizeH="0" baseline="0" noProof="0" dirty="0">
                <a:ln>
                  <a:noFill/>
                </a:ln>
                <a:solidFill>
                  <a:srgbClr val="FFFFFF"/>
                </a:solidFill>
                <a:effectLst/>
                <a:uLnTx/>
                <a:uFillTx/>
                <a:latin typeface="+mj-lt"/>
                <a:ea typeface="Roboto"/>
                <a:cs typeface="Roboto"/>
              </a:rPr>
              <a:t>5. Engage all staff in the process of implementing effective Education Support deployment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srgbClr val="37474F"/>
              </a:solidFill>
              <a:effectLst/>
              <a:uLnTx/>
              <a:uFillTx/>
              <a:latin typeface="+mj-lt"/>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474F"/>
                </a:solidFill>
                <a:effectLst/>
                <a:uLnTx/>
                <a:uFillTx/>
                <a:latin typeface="+mj-lt"/>
                <a:ea typeface="Roboto"/>
                <a:cs typeface="Roboto"/>
              </a:rPr>
              <a:t>Effective ES deployment is complex and dependent on a range of factors. School leaders should focus on implementation as they look to embed effective practices.</a:t>
            </a:r>
            <a:endParaRPr kumimoji="0" lang="en-US" sz="1800" b="0" i="0" u="none" strike="noStrike" kern="1200" cap="none" spc="0" normalizeH="0" baseline="0" noProof="0" dirty="0">
              <a:ln>
                <a:noFill/>
              </a:ln>
              <a:solidFill>
                <a:srgbClr val="1F1646"/>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74F"/>
              </a:solidFill>
              <a:effectLst/>
              <a:uLnTx/>
              <a:uFillTx/>
              <a:latin typeface="Roboto"/>
              <a:ea typeface="Roboto"/>
              <a:cs typeface="Roboto"/>
            </a:endParaRPr>
          </a:p>
        </p:txBody>
      </p:sp>
      <p:pic>
        <p:nvPicPr>
          <p:cNvPr id="6" name="Picture 5" descr="A group of people sitting around a table&#10;&#10;AI-generated content may be incorrect.">
            <a:extLst>
              <a:ext uri="{FF2B5EF4-FFF2-40B4-BE49-F238E27FC236}">
                <a16:creationId xmlns:a16="http://schemas.microsoft.com/office/drawing/2014/main" id="{DB39E1D9-4C60-9419-0702-E5078658DF02}"/>
              </a:ext>
            </a:extLst>
          </p:cNvPr>
          <p:cNvPicPr>
            <a:picLocks noChangeAspect="1"/>
          </p:cNvPicPr>
          <p:nvPr/>
        </p:nvPicPr>
        <p:blipFill>
          <a:blip r:embed="rId7"/>
          <a:stretch>
            <a:fillRect/>
          </a:stretch>
        </p:blipFill>
        <p:spPr>
          <a:xfrm>
            <a:off x="3657660" y="3775696"/>
            <a:ext cx="5301086" cy="2788656"/>
          </a:xfrm>
          <a:prstGeom prst="rect">
            <a:avLst/>
          </a:prstGeom>
        </p:spPr>
      </p:pic>
      <p:pic>
        <p:nvPicPr>
          <p:cNvPr id="7" name="Picture 6">
            <a:extLst>
              <a:ext uri="{FF2B5EF4-FFF2-40B4-BE49-F238E27FC236}">
                <a16:creationId xmlns:a16="http://schemas.microsoft.com/office/drawing/2014/main" id="{5CE71C88-9B25-C101-64CA-D266403A74D2}"/>
              </a:ext>
            </a:extLst>
          </p:cNvPr>
          <p:cNvPicPr>
            <a:picLocks noChangeAspect="1"/>
          </p:cNvPicPr>
          <p:nvPr/>
        </p:nvPicPr>
        <p:blipFill>
          <a:blip r:embed="rId8"/>
          <a:stretch>
            <a:fillRect/>
          </a:stretch>
        </p:blipFill>
        <p:spPr>
          <a:xfrm>
            <a:off x="4533900" y="152131"/>
            <a:ext cx="3124200" cy="371475"/>
          </a:xfrm>
          <a:prstGeom prst="rect">
            <a:avLst/>
          </a:prstGeom>
        </p:spPr>
      </p:pic>
    </p:spTree>
    <p:extLst>
      <p:ext uri="{BB962C8B-B14F-4D97-AF65-F5344CB8AC3E}">
        <p14:creationId xmlns:p14="http://schemas.microsoft.com/office/powerpoint/2010/main" val="581967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2B8-4678-99FF-B38C-4FFF74CCCA9D}"/>
              </a:ext>
            </a:extLst>
          </p:cNvPr>
          <p:cNvSpPr>
            <a:spLocks noGrp="1"/>
          </p:cNvSpPr>
          <p:nvPr>
            <p:ph type="title"/>
          </p:nvPr>
        </p:nvSpPr>
        <p:spPr/>
        <p:txBody>
          <a:bodyPr/>
          <a:lstStyle/>
          <a:p>
            <a:r>
              <a:rPr lang="en-AU" sz="3600" b="1" dirty="0">
                <a:solidFill>
                  <a:srgbClr val="002060"/>
                </a:solidFill>
              </a:rPr>
              <a:t>Additional Personnel</a:t>
            </a:r>
          </a:p>
        </p:txBody>
      </p:sp>
      <p:pic>
        <p:nvPicPr>
          <p:cNvPr id="5" name="Online Media 4" title="People are NOT Supports! Understanding the difference between supports, strategies, and resources">
            <a:hlinkClick r:id="" action="ppaction://media"/>
            <a:extLst>
              <a:ext uri="{FF2B5EF4-FFF2-40B4-BE49-F238E27FC236}">
                <a16:creationId xmlns:a16="http://schemas.microsoft.com/office/drawing/2014/main" id="{D749E34C-C4A7-A356-4AF3-F4F92D8DE836}"/>
              </a:ext>
            </a:extLst>
          </p:cNvPr>
          <p:cNvPicPr>
            <a:picLocks noGrp="1" noRot="1" noChangeAspect="1"/>
          </p:cNvPicPr>
          <p:nvPr>
            <p:ph sz="half" idx="2"/>
            <a:videoFile r:link="rId1"/>
          </p:nvPr>
        </p:nvPicPr>
        <p:blipFill>
          <a:blip r:embed="rId3"/>
          <a:stretch>
            <a:fillRect/>
          </a:stretch>
        </p:blipFill>
        <p:spPr>
          <a:xfrm>
            <a:off x="1285515" y="977900"/>
            <a:ext cx="10068285" cy="5688714"/>
          </a:xfrm>
          <a:prstGeom prst="rect">
            <a:avLst/>
          </a:prstGeom>
        </p:spPr>
      </p:pic>
    </p:spTree>
    <p:extLst>
      <p:ext uri="{BB962C8B-B14F-4D97-AF65-F5344CB8AC3E}">
        <p14:creationId xmlns:p14="http://schemas.microsoft.com/office/powerpoint/2010/main" val="5335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C2441-C8F3-101A-1DB8-2FA1E4CCA3D7}"/>
            </a:ext>
          </a:extLst>
        </p:cNvPr>
        <p:cNvGrpSpPr/>
        <p:nvPr/>
      </p:nvGrpSpPr>
      <p:grpSpPr>
        <a:xfrm>
          <a:off x="0" y="0"/>
          <a:ext cx="0" cy="0"/>
          <a:chOff x="0" y="0"/>
          <a:chExt cx="0" cy="0"/>
        </a:xfrm>
      </p:grpSpPr>
      <p:sp>
        <p:nvSpPr>
          <p:cNvPr id="11266" name="Subtitle 4">
            <a:extLst>
              <a:ext uri="{FF2B5EF4-FFF2-40B4-BE49-F238E27FC236}">
                <a16:creationId xmlns:a16="http://schemas.microsoft.com/office/drawing/2014/main" id="{440DA78B-339B-9F5D-8AEF-47DEAAF16653}"/>
              </a:ext>
            </a:extLst>
          </p:cNvPr>
          <p:cNvSpPr>
            <a:spLocks noGrp="1" noChangeArrowheads="1"/>
          </p:cNvSpPr>
          <p:nvPr>
            <p:ph type="subTitle" idx="1"/>
          </p:nvPr>
        </p:nvSpPr>
        <p:spPr>
          <a:xfrm>
            <a:off x="658813" y="4719638"/>
            <a:ext cx="6137275" cy="931862"/>
          </a:xfrm>
        </p:spPr>
        <p:txBody>
          <a:bodyPr/>
          <a:lstStyle/>
          <a:p>
            <a:r>
              <a:rPr lang="en-US" sz="2800" b="1" dirty="0">
                <a:cs typeface="Arial"/>
              </a:rPr>
              <a:t>Transitions</a:t>
            </a:r>
          </a:p>
        </p:txBody>
      </p:sp>
      <p:pic>
        <p:nvPicPr>
          <p:cNvPr id="3" name="Graphic 2">
            <a:extLst>
              <a:ext uri="{FF2B5EF4-FFF2-40B4-BE49-F238E27FC236}">
                <a16:creationId xmlns:a16="http://schemas.microsoft.com/office/drawing/2014/main" id="{2D214C82-AB02-8D9D-B90B-1F730AAC5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378" y="1423985"/>
            <a:ext cx="2334078" cy="2138894"/>
          </a:xfrm>
          <a:prstGeom prst="rect">
            <a:avLst/>
          </a:prstGeom>
        </p:spPr>
      </p:pic>
    </p:spTree>
    <p:extLst>
      <p:ext uri="{BB962C8B-B14F-4D97-AF65-F5344CB8AC3E}">
        <p14:creationId xmlns:p14="http://schemas.microsoft.com/office/powerpoint/2010/main" val="1547905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4067-D1A6-FDE8-B582-A106A9572280}"/>
              </a:ext>
            </a:extLst>
          </p:cNvPr>
          <p:cNvSpPr>
            <a:spLocks noGrp="1"/>
          </p:cNvSpPr>
          <p:nvPr>
            <p:ph type="ctrTitle"/>
          </p:nvPr>
        </p:nvSpPr>
        <p:spPr>
          <a:xfrm>
            <a:off x="658813" y="431516"/>
            <a:ext cx="8965324" cy="1119882"/>
          </a:xfrm>
        </p:spPr>
        <p:txBody>
          <a:bodyPr>
            <a:normAutofit/>
          </a:bodyPr>
          <a:lstStyle/>
          <a:p>
            <a:r>
              <a:rPr lang="en-AU" sz="3600" b="1" dirty="0">
                <a:solidFill>
                  <a:srgbClr val="002060"/>
                </a:solidFill>
              </a:rPr>
              <a:t>Relationships are at the core of positive transition to school experiences.</a:t>
            </a:r>
          </a:p>
        </p:txBody>
      </p:sp>
      <p:sp>
        <p:nvSpPr>
          <p:cNvPr id="3" name="Subtitle 2">
            <a:extLst>
              <a:ext uri="{FF2B5EF4-FFF2-40B4-BE49-F238E27FC236}">
                <a16:creationId xmlns:a16="http://schemas.microsoft.com/office/drawing/2014/main" id="{36AFC9C1-F95F-B339-37CB-582ABC3ABC90}"/>
              </a:ext>
            </a:extLst>
          </p:cNvPr>
          <p:cNvSpPr>
            <a:spLocks noGrp="1"/>
          </p:cNvSpPr>
          <p:nvPr>
            <p:ph type="subTitle" idx="1"/>
          </p:nvPr>
        </p:nvSpPr>
        <p:spPr>
          <a:xfrm>
            <a:off x="658813" y="2568539"/>
            <a:ext cx="6841322" cy="3083551"/>
          </a:xfrm>
        </p:spPr>
        <p:txBody>
          <a:bodyPr>
            <a:normAutofit/>
          </a:bodyPr>
          <a:lstStyle/>
          <a:p>
            <a:r>
              <a:rPr lang="en-AU" dirty="0"/>
              <a:t> </a:t>
            </a:r>
            <a:endParaRPr lang="en-AU" sz="2400" b="1" dirty="0">
              <a:solidFill>
                <a:schemeClr val="accent2">
                  <a:lumMod val="25000"/>
                </a:schemeClr>
              </a:solidFill>
            </a:endParaRPr>
          </a:p>
        </p:txBody>
      </p:sp>
      <p:sp>
        <p:nvSpPr>
          <p:cNvPr id="7" name="Flowchart: Alternate Process 6">
            <a:extLst>
              <a:ext uri="{FF2B5EF4-FFF2-40B4-BE49-F238E27FC236}">
                <a16:creationId xmlns:a16="http://schemas.microsoft.com/office/drawing/2014/main" id="{76B2333B-BF8C-7CAF-A6E9-05AD5F3157A4}"/>
              </a:ext>
            </a:extLst>
          </p:cNvPr>
          <p:cNvSpPr/>
          <p:nvPr/>
        </p:nvSpPr>
        <p:spPr>
          <a:xfrm>
            <a:off x="232475" y="2038894"/>
            <a:ext cx="6695267" cy="4387590"/>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When families, schools and communities work together in positive and collaborative ways, a child’s capacity to achieve their learning potential is significantly enhanced—and so is their general health, wellbeing, positive outlook and sense of purpose</a:t>
            </a:r>
            <a:endParaRPr lang="en-AU" sz="2800" dirty="0"/>
          </a:p>
        </p:txBody>
      </p:sp>
      <p:pic>
        <p:nvPicPr>
          <p:cNvPr id="8" name="Google Shape;1259;p38">
            <a:extLst>
              <a:ext uri="{FF2B5EF4-FFF2-40B4-BE49-F238E27FC236}">
                <a16:creationId xmlns:a16="http://schemas.microsoft.com/office/drawing/2014/main" id="{23AEDF07-8463-14C3-DE86-BE342CEEAA77}"/>
              </a:ext>
            </a:extLst>
          </p:cNvPr>
          <p:cNvPicPr preferRelativeResize="0">
            <a:picLocks/>
          </p:cNvPicPr>
          <p:nvPr/>
        </p:nvPicPr>
        <p:blipFill>
          <a:blip r:embed="rId3"/>
          <a:srcRect t="16563" b="16563"/>
          <a:stretch/>
        </p:blipFill>
        <p:spPr>
          <a:xfrm rot="-190213">
            <a:off x="7612862" y="2019041"/>
            <a:ext cx="3823412" cy="4182546"/>
          </a:xfrm>
          <a:prstGeom prst="rect">
            <a:avLst/>
          </a:prstGeom>
          <a:noFill/>
          <a:ln>
            <a:noFill/>
          </a:ln>
        </p:spPr>
      </p:pic>
    </p:spTree>
    <p:extLst>
      <p:ext uri="{BB962C8B-B14F-4D97-AF65-F5344CB8AC3E}">
        <p14:creationId xmlns:p14="http://schemas.microsoft.com/office/powerpoint/2010/main" val="76230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4689F0-F72F-B5CE-CAD5-6F8737141973}"/>
              </a:ext>
            </a:extLst>
          </p:cNvPr>
          <p:cNvSpPr txBox="1">
            <a:spLocks noGrp="1"/>
          </p:cNvSpPr>
          <p:nvPr>
            <p:ph type="title" idx="4294967295"/>
          </p:nvPr>
        </p:nvSpPr>
        <p:spPr>
          <a:xfrm>
            <a:off x="726902" y="406160"/>
            <a:ext cx="11280775" cy="67961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AU" sz="1600">
                <a:solidFill>
                  <a:schemeClr val="accent5"/>
                </a:solidFill>
              </a:rPr>
            </a:br>
            <a:br>
              <a:rPr lang="en-AU">
                <a:solidFill>
                  <a:schemeClr val="accent5"/>
                </a:solidFill>
              </a:rPr>
            </a:br>
            <a:endParaRPr lang="en-AU">
              <a:solidFill>
                <a:schemeClr val="accent5"/>
              </a:solidFill>
            </a:endParaRPr>
          </a:p>
        </p:txBody>
      </p:sp>
      <p:sp>
        <p:nvSpPr>
          <p:cNvPr id="4" name="Rectangle 3">
            <a:extLst>
              <a:ext uri="{FF2B5EF4-FFF2-40B4-BE49-F238E27FC236}">
                <a16:creationId xmlns:a16="http://schemas.microsoft.com/office/drawing/2014/main" id="{B794CCEF-67E1-526C-82BF-45B6CBEAFFD1}"/>
              </a:ext>
            </a:extLst>
          </p:cNvPr>
          <p:cNvSpPr/>
          <p:nvPr/>
        </p:nvSpPr>
        <p:spPr>
          <a:xfrm>
            <a:off x="0" y="1"/>
            <a:ext cx="12271952" cy="150539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2060"/>
                </a:solidFill>
                <a:effectLst/>
                <a:uLnTx/>
                <a:uFillTx/>
                <a:latin typeface="Arial" panose="020B0604020202020204"/>
                <a:ea typeface="+mn-ea"/>
                <a:cs typeface="+mn-cs"/>
              </a:rPr>
              <a:t>In 2021 Department of Education rolled out the Disability Inclusion Reform. Disability Inclusion reform has 3 core goals</a:t>
            </a:r>
            <a:endParaRPr kumimoji="0" lang="en-US" sz="3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82CBF5E5-13C1-141F-FB8C-B4FABD14B076}"/>
              </a:ext>
            </a:extLst>
          </p:cNvPr>
          <p:cNvGrpSpPr/>
          <p:nvPr/>
        </p:nvGrpSpPr>
        <p:grpSpPr>
          <a:xfrm>
            <a:off x="297973" y="3052519"/>
            <a:ext cx="11135202" cy="1923533"/>
            <a:chOff x="218598" y="1560946"/>
            <a:chExt cx="11135202" cy="1967345"/>
          </a:xfrm>
        </p:grpSpPr>
        <p:grpSp>
          <p:nvGrpSpPr>
            <p:cNvPr id="6" name="Group 5">
              <a:extLst>
                <a:ext uri="{FF2B5EF4-FFF2-40B4-BE49-F238E27FC236}">
                  <a16:creationId xmlns:a16="http://schemas.microsoft.com/office/drawing/2014/main" id="{70A5DF63-7619-C859-FC8E-D161BEF949D5}"/>
                </a:ext>
              </a:extLst>
            </p:cNvPr>
            <p:cNvGrpSpPr/>
            <p:nvPr/>
          </p:nvGrpSpPr>
          <p:grpSpPr>
            <a:xfrm>
              <a:off x="218598" y="1560946"/>
              <a:ext cx="3165525" cy="1967345"/>
              <a:chOff x="356994" y="1560946"/>
              <a:chExt cx="3165525" cy="1967345"/>
            </a:xfrm>
          </p:grpSpPr>
          <p:sp>
            <p:nvSpPr>
              <p:cNvPr id="15" name="Freeform: Shape 14">
                <a:extLst>
                  <a:ext uri="{FF2B5EF4-FFF2-40B4-BE49-F238E27FC236}">
                    <a16:creationId xmlns:a16="http://schemas.microsoft.com/office/drawing/2014/main" id="{8C65A673-C15E-59D7-63AF-E326EFDFCFA9}"/>
                  </a:ext>
                </a:extLst>
              </p:cNvPr>
              <p:cNvSpPr/>
              <p:nvPr/>
            </p:nvSpPr>
            <p:spPr>
              <a:xfrm>
                <a:off x="838201" y="1560946"/>
                <a:ext cx="2684318" cy="1967345"/>
              </a:xfrm>
              <a:custGeom>
                <a:avLst/>
                <a:gdLst/>
                <a:ahLst/>
                <a:cxnLst/>
                <a:rect l="l" t="t" r="r" b="b"/>
                <a:pathLst>
                  <a:path w="2684318" h="1967345">
                    <a:moveTo>
                      <a:pt x="0" y="0"/>
                    </a:moveTo>
                    <a:lnTo>
                      <a:pt x="2684318" y="0"/>
                    </a:lnTo>
                    <a:lnTo>
                      <a:pt x="2684318" y="1967345"/>
                    </a:lnTo>
                    <a:lnTo>
                      <a:pt x="0" y="1967345"/>
                    </a:lnTo>
                    <a:lnTo>
                      <a:pt x="0" y="1730432"/>
                    </a:lnTo>
                    <a:lnTo>
                      <a:pt x="213681" y="1730432"/>
                    </a:lnTo>
                    <a:lnTo>
                      <a:pt x="213681" y="220347"/>
                    </a:lnTo>
                    <a:lnTo>
                      <a:pt x="181530" y="220347"/>
                    </a:lnTo>
                    <a:lnTo>
                      <a:pt x="0" y="2831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ts val="1300"/>
                  </a:lnSpc>
                  <a:spcBef>
                    <a:spcPts val="0"/>
                  </a:spcBef>
                  <a:spcAft>
                    <a:spcPts val="1200"/>
                  </a:spcAft>
                  <a:buClrTx/>
                  <a:buSzTx/>
                  <a:buFontTx/>
                  <a:buNone/>
                  <a:tabLst/>
                  <a:defRPr/>
                </a:pPr>
                <a:endParaRPr kumimoji="0" lang="en-US" sz="2000" b="1" i="0" u="none" strike="noStrike" kern="1200" cap="none" spc="0" normalizeH="0" baseline="0" noProof="0" dirty="0">
                  <a:ln>
                    <a:noFill/>
                  </a:ln>
                  <a:solidFill>
                    <a:srgbClr val="1F1545">
                      <a:lumMod val="50000"/>
                    </a:srgbClr>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C4D5B476-2D4C-36E9-925A-272EEC7EB98F}"/>
                  </a:ext>
                </a:extLst>
              </p:cNvPr>
              <p:cNvSpPr/>
              <p:nvPr/>
            </p:nvSpPr>
            <p:spPr>
              <a:xfrm>
                <a:off x="356994" y="1781293"/>
                <a:ext cx="694888" cy="1510085"/>
              </a:xfrm>
              <a:custGeom>
                <a:avLst/>
                <a:gdLst/>
                <a:ahLst/>
                <a:cxnLst/>
                <a:rect l="l" t="t" r="r" b="b"/>
                <a:pathLst>
                  <a:path w="694888" h="1510085">
                    <a:moveTo>
                      <a:pt x="662737" y="0"/>
                    </a:moveTo>
                    <a:lnTo>
                      <a:pt x="694888" y="0"/>
                    </a:lnTo>
                    <a:lnTo>
                      <a:pt x="694888" y="1510085"/>
                    </a:lnTo>
                    <a:lnTo>
                      <a:pt x="344333" y="1510085"/>
                    </a:lnTo>
                    <a:lnTo>
                      <a:pt x="344333" y="394116"/>
                    </a:lnTo>
                    <a:lnTo>
                      <a:pt x="0" y="494719"/>
                    </a:lnTo>
                    <a:lnTo>
                      <a:pt x="0" y="229209"/>
                    </a:lnTo>
                    <a:lnTo>
                      <a:pt x="662737" y="0"/>
                    </a:lnTo>
                    <a:close/>
                  </a:path>
                </a:pathLst>
              </a:cu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F160732D-98E5-B4C3-4442-5800F05F406D}"/>
                  </a:ext>
                </a:extLst>
              </p:cNvPr>
              <p:cNvSpPr txBox="1"/>
              <p:nvPr/>
            </p:nvSpPr>
            <p:spPr>
              <a:xfrm>
                <a:off x="1277471" y="1882310"/>
                <a:ext cx="1893242" cy="15109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a:ea typeface="+mn-ea"/>
                    <a:cs typeface="+mn-cs"/>
                  </a:rPr>
                  <a:t>To build a culture of inclusion across all schools</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0F423203-248C-B71A-3545-216C974890C1}"/>
                </a:ext>
              </a:extLst>
            </p:cNvPr>
            <p:cNvGrpSpPr/>
            <p:nvPr/>
          </p:nvGrpSpPr>
          <p:grpSpPr>
            <a:xfrm>
              <a:off x="4204931" y="1560946"/>
              <a:ext cx="3177513" cy="1967345"/>
              <a:chOff x="4260646" y="1560946"/>
              <a:chExt cx="3177513" cy="1967345"/>
            </a:xfrm>
          </p:grpSpPr>
          <p:sp>
            <p:nvSpPr>
              <p:cNvPr id="12" name="Freeform: Shape 11">
                <a:extLst>
                  <a:ext uri="{FF2B5EF4-FFF2-40B4-BE49-F238E27FC236}">
                    <a16:creationId xmlns:a16="http://schemas.microsoft.com/office/drawing/2014/main" id="{67219486-58BD-88BE-00EA-58034ACF9F83}"/>
                  </a:ext>
                </a:extLst>
              </p:cNvPr>
              <p:cNvSpPr/>
              <p:nvPr/>
            </p:nvSpPr>
            <p:spPr>
              <a:xfrm>
                <a:off x="4753841" y="1560946"/>
                <a:ext cx="2684318" cy="1967345"/>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30432 h 1967345"/>
                  <a:gd name="connsiteX5" fmla="*/ 591659 w 2684318"/>
                  <a:gd name="connsiteY5" fmla="*/ 1730432 h 1967345"/>
                  <a:gd name="connsiteX6" fmla="*/ 591659 w 2684318"/>
                  <a:gd name="connsiteY6" fmla="*/ 1460774 h 1967345"/>
                  <a:gd name="connsiteX7" fmla="*/ 0 w 2684318"/>
                  <a:gd name="connsiteY7" fmla="*/ 1460774 h 1967345"/>
                  <a:gd name="connsiteX8" fmla="*/ 0 w 2684318"/>
                  <a:gd name="connsiteY8" fmla="*/ 1457742 h 1967345"/>
                  <a:gd name="connsiteX9" fmla="*/ 192357 w 2684318"/>
                  <a:gd name="connsiteY9" fmla="*/ 1235713 h 1967345"/>
                  <a:gd name="connsiteX10" fmla="*/ 417937 w 2684318"/>
                  <a:gd name="connsiteY10" fmla="*/ 987317 h 1967345"/>
                  <a:gd name="connsiteX11" fmla="*/ 521133 w 2684318"/>
                  <a:gd name="connsiteY11" fmla="*/ 809965 h 1967345"/>
                  <a:gd name="connsiteX12" fmla="*/ 554321 w 2684318"/>
                  <a:gd name="connsiteY12" fmla="*/ 636243 h 1967345"/>
                  <a:gd name="connsiteX13" fmla="*/ 422085 w 2684318"/>
                  <a:gd name="connsiteY13" fmla="*/ 311616 h 1967345"/>
                  <a:gd name="connsiteX14" fmla="*/ 45083 w 2684318"/>
                  <a:gd name="connsiteY14" fmla="*/ 198567 h 1967345"/>
                  <a:gd name="connsiteX15" fmla="*/ 0 w 2684318"/>
                  <a:gd name="connsiteY15" fmla="*/ 201080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4318" h="1967345">
                    <a:moveTo>
                      <a:pt x="0" y="0"/>
                    </a:moveTo>
                    <a:lnTo>
                      <a:pt x="2684318" y="0"/>
                    </a:lnTo>
                    <a:lnTo>
                      <a:pt x="2684318" y="1967345"/>
                    </a:lnTo>
                    <a:lnTo>
                      <a:pt x="0" y="1967345"/>
                    </a:lnTo>
                    <a:lnTo>
                      <a:pt x="0" y="1730432"/>
                    </a:lnTo>
                    <a:lnTo>
                      <a:pt x="591659" y="1730432"/>
                    </a:lnTo>
                    <a:lnTo>
                      <a:pt x="591659" y="1460774"/>
                    </a:lnTo>
                    <a:lnTo>
                      <a:pt x="0" y="1460774"/>
                    </a:lnTo>
                    <a:lnTo>
                      <a:pt x="0" y="1457742"/>
                    </a:lnTo>
                    <a:lnTo>
                      <a:pt x="192357" y="1235713"/>
                    </a:lnTo>
                    <a:cubicBezTo>
                      <a:pt x="296072" y="1131998"/>
                      <a:pt x="371265" y="1049200"/>
                      <a:pt x="417937" y="987317"/>
                    </a:cubicBezTo>
                    <a:cubicBezTo>
                      <a:pt x="464608" y="925433"/>
                      <a:pt x="499007" y="866316"/>
                      <a:pt x="521133" y="809965"/>
                    </a:cubicBezTo>
                    <a:cubicBezTo>
                      <a:pt x="543258" y="753613"/>
                      <a:pt x="554321" y="695706"/>
                      <a:pt x="554321" y="636243"/>
                    </a:cubicBezTo>
                    <a:cubicBezTo>
                      <a:pt x="554321" y="495191"/>
                      <a:pt x="510243" y="386982"/>
                      <a:pt x="422085" y="311616"/>
                    </a:cubicBezTo>
                    <a:cubicBezTo>
                      <a:pt x="333928" y="236250"/>
                      <a:pt x="208260" y="198567"/>
                      <a:pt x="45083" y="198567"/>
                    </a:cubicBezTo>
                    <a:lnTo>
                      <a:pt x="0" y="201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ts val="13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B6E9EA">
                        <a:lumMod val="50000"/>
                      </a:srgbClr>
                    </a:solidFill>
                    <a:effectLst/>
                    <a:uLnTx/>
                    <a:uFillTx/>
                    <a:latin typeface="Arial"/>
                    <a:ea typeface="+mn-ea"/>
                    <a:cs typeface="+mn-cs"/>
                  </a:rPr>
                  <a:t>. </a:t>
                </a:r>
                <a:endParaRPr kumimoji="0" lang="en-US" sz="2000" b="1" i="0" u="none" strike="noStrike" kern="1200" cap="none" spc="0" normalizeH="0" baseline="0" noProof="0" dirty="0">
                  <a:ln>
                    <a:noFill/>
                  </a:ln>
                  <a:solidFill>
                    <a:srgbClr val="B6E9EA">
                      <a:lumMod val="50000"/>
                    </a:srgb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E4283042-6560-8C56-ED81-EB576004A708}"/>
                  </a:ext>
                </a:extLst>
              </p:cNvPr>
              <p:cNvSpPr/>
              <p:nvPr/>
            </p:nvSpPr>
            <p:spPr>
              <a:xfrm>
                <a:off x="4260646" y="1759513"/>
                <a:ext cx="1084855" cy="1531865"/>
              </a:xfrm>
              <a:custGeom>
                <a:avLst/>
                <a:gdLst/>
                <a:ahLst/>
                <a:cxnLst/>
                <a:rect l="l" t="t" r="r" b="b"/>
                <a:pathLst>
                  <a:path w="1084855" h="1531865">
                    <a:moveTo>
                      <a:pt x="538279" y="0"/>
                    </a:moveTo>
                    <a:cubicBezTo>
                      <a:pt x="701456" y="0"/>
                      <a:pt x="827124" y="37683"/>
                      <a:pt x="915281" y="113049"/>
                    </a:cubicBezTo>
                    <a:cubicBezTo>
                      <a:pt x="1003439" y="188415"/>
                      <a:pt x="1047517" y="296624"/>
                      <a:pt x="1047517" y="437676"/>
                    </a:cubicBezTo>
                    <a:cubicBezTo>
                      <a:pt x="1047517" y="497139"/>
                      <a:pt x="1036454" y="555046"/>
                      <a:pt x="1014329" y="611398"/>
                    </a:cubicBezTo>
                    <a:cubicBezTo>
                      <a:pt x="992203" y="667749"/>
                      <a:pt x="957804" y="726866"/>
                      <a:pt x="911133" y="788750"/>
                    </a:cubicBezTo>
                    <a:cubicBezTo>
                      <a:pt x="864461" y="850633"/>
                      <a:pt x="789268" y="933431"/>
                      <a:pt x="685553" y="1037146"/>
                    </a:cubicBezTo>
                    <a:lnTo>
                      <a:pt x="490570" y="1262207"/>
                    </a:lnTo>
                    <a:lnTo>
                      <a:pt x="1084855" y="1262207"/>
                    </a:lnTo>
                    <a:lnTo>
                      <a:pt x="1084855" y="1531865"/>
                    </a:lnTo>
                    <a:lnTo>
                      <a:pt x="31114" y="1531865"/>
                    </a:lnTo>
                    <a:lnTo>
                      <a:pt x="31114" y="1303693"/>
                    </a:lnTo>
                    <a:lnTo>
                      <a:pt x="516499" y="793417"/>
                    </a:lnTo>
                    <a:cubicBezTo>
                      <a:pt x="636116" y="657205"/>
                      <a:pt x="695925" y="548996"/>
                      <a:pt x="695925" y="468790"/>
                    </a:cubicBezTo>
                    <a:cubicBezTo>
                      <a:pt x="695925" y="403796"/>
                      <a:pt x="681750" y="354358"/>
                      <a:pt x="653402" y="320478"/>
                    </a:cubicBezTo>
                    <a:cubicBezTo>
                      <a:pt x="625053" y="286598"/>
                      <a:pt x="583913" y="269658"/>
                      <a:pt x="529981" y="269658"/>
                    </a:cubicBezTo>
                    <a:cubicBezTo>
                      <a:pt x="476741" y="269658"/>
                      <a:pt x="433527" y="292302"/>
                      <a:pt x="400338" y="337591"/>
                    </a:cubicBezTo>
                    <a:cubicBezTo>
                      <a:pt x="367149" y="382880"/>
                      <a:pt x="350555" y="439404"/>
                      <a:pt x="350555" y="507164"/>
                    </a:cubicBezTo>
                    <a:lnTo>
                      <a:pt x="0" y="507164"/>
                    </a:lnTo>
                    <a:cubicBezTo>
                      <a:pt x="0" y="414513"/>
                      <a:pt x="23163" y="328948"/>
                      <a:pt x="69489" y="250471"/>
                    </a:cubicBezTo>
                    <a:cubicBezTo>
                      <a:pt x="115814" y="171993"/>
                      <a:pt x="180117" y="110629"/>
                      <a:pt x="262398" y="66377"/>
                    </a:cubicBezTo>
                    <a:cubicBezTo>
                      <a:pt x="344678" y="22126"/>
                      <a:pt x="436638" y="0"/>
                      <a:pt x="538279" y="0"/>
                    </a:cubicBezTo>
                    <a:close/>
                  </a:path>
                </a:pathLst>
              </a:custGeom>
              <a:solidFill>
                <a:schemeClr val="accent2">
                  <a:lumMod val="75000"/>
                </a:schemeClr>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85340968-9345-4C00-CADF-B5326A4C5FE9}"/>
                  </a:ext>
                </a:extLst>
              </p:cNvPr>
              <p:cNvSpPr txBox="1"/>
              <p:nvPr/>
            </p:nvSpPr>
            <p:spPr>
              <a:xfrm>
                <a:off x="5370908" y="1630490"/>
                <a:ext cx="2067251" cy="16368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FFFFFF"/>
                    </a:solidFill>
                    <a:effectLst/>
                    <a:uLnTx/>
                    <a:uFillTx/>
                    <a:latin typeface="Arial" panose="020B0604020202020204"/>
                    <a:ea typeface="+mn-ea"/>
                    <a:cs typeface="+mn-cs"/>
                  </a:rPr>
                  <a:t>To strengthen school-wide and teaching practices, while providing tailored adjustments to support the diverse needs of students.</a:t>
                </a: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2C255C0E-F72F-2B4C-429A-CEB474E4AD9E}"/>
                </a:ext>
              </a:extLst>
            </p:cNvPr>
            <p:cNvGrpSpPr/>
            <p:nvPr/>
          </p:nvGrpSpPr>
          <p:grpSpPr>
            <a:xfrm>
              <a:off x="8064856" y="1560946"/>
              <a:ext cx="3288944" cy="1967345"/>
              <a:chOff x="8064856" y="1560946"/>
              <a:chExt cx="3288944" cy="1967345"/>
            </a:xfrm>
          </p:grpSpPr>
          <p:sp>
            <p:nvSpPr>
              <p:cNvPr id="9" name="Freeform: Shape 8">
                <a:extLst>
                  <a:ext uri="{FF2B5EF4-FFF2-40B4-BE49-F238E27FC236}">
                    <a16:creationId xmlns:a16="http://schemas.microsoft.com/office/drawing/2014/main" id="{CF4B7B9C-D85F-B35A-7FCE-D43691444931}"/>
                  </a:ext>
                </a:extLst>
              </p:cNvPr>
              <p:cNvSpPr/>
              <p:nvPr/>
            </p:nvSpPr>
            <p:spPr>
              <a:xfrm>
                <a:off x="8669482" y="1560946"/>
                <a:ext cx="2684318" cy="1967345"/>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6670 h 1967345"/>
                  <a:gd name="connsiteX5" fmla="*/ 48905 w 2684318"/>
                  <a:gd name="connsiteY5" fmla="*/ 1743591 h 1967345"/>
                  <a:gd name="connsiteX6" fmla="*/ 337102 w 2684318"/>
                  <a:gd name="connsiteY6" fmla="*/ 1629829 h 1967345"/>
                  <a:gd name="connsiteX7" fmla="*/ 492674 w 2684318"/>
                  <a:gd name="connsiteY7" fmla="*/ 1306239 h 1967345"/>
                  <a:gd name="connsiteX8" fmla="*/ 424222 w 2684318"/>
                  <a:gd name="connsiteY8" fmla="*/ 1086883 h 1967345"/>
                  <a:gd name="connsiteX9" fmla="*/ 235461 w 2684318"/>
                  <a:gd name="connsiteY9" fmla="*/ 954646 h 1967345"/>
                  <a:gd name="connsiteX10" fmla="*/ 409183 w 2684318"/>
                  <a:gd name="connsiteY10" fmla="*/ 814113 h 1967345"/>
                  <a:gd name="connsiteX11" fmla="*/ 468819 w 2684318"/>
                  <a:gd name="connsiteY11" fmla="*/ 630020 h 1967345"/>
                  <a:gd name="connsiteX12" fmla="*/ 324656 w 2684318"/>
                  <a:gd name="connsiteY12" fmla="*/ 313690 h 1967345"/>
                  <a:gd name="connsiteX13" fmla="*/ 47738 w 2684318"/>
                  <a:gd name="connsiteY13" fmla="*/ 205762 h 1967345"/>
                  <a:gd name="connsiteX14" fmla="*/ 0 w 2684318"/>
                  <a:gd name="connsiteY14" fmla="*/ 202882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4318" h="1967345">
                    <a:moveTo>
                      <a:pt x="0" y="0"/>
                    </a:moveTo>
                    <a:lnTo>
                      <a:pt x="2684318" y="0"/>
                    </a:lnTo>
                    <a:lnTo>
                      <a:pt x="2684318" y="1967345"/>
                    </a:lnTo>
                    <a:lnTo>
                      <a:pt x="0" y="1967345"/>
                    </a:lnTo>
                    <a:lnTo>
                      <a:pt x="0" y="1746670"/>
                    </a:lnTo>
                    <a:lnTo>
                      <a:pt x="48905" y="1743591"/>
                    </a:lnTo>
                    <a:cubicBezTo>
                      <a:pt x="163250" y="1728422"/>
                      <a:pt x="259316" y="1690502"/>
                      <a:pt x="337102" y="1629829"/>
                    </a:cubicBezTo>
                    <a:cubicBezTo>
                      <a:pt x="440816" y="1548931"/>
                      <a:pt x="492674" y="1441068"/>
                      <a:pt x="492674" y="1306239"/>
                    </a:cubicBezTo>
                    <a:cubicBezTo>
                      <a:pt x="492674" y="1219119"/>
                      <a:pt x="469856" y="1146000"/>
                      <a:pt x="424222" y="1086883"/>
                    </a:cubicBezTo>
                    <a:cubicBezTo>
                      <a:pt x="378587" y="1027765"/>
                      <a:pt x="315667" y="983687"/>
                      <a:pt x="235461" y="954646"/>
                    </a:cubicBezTo>
                    <a:cubicBezTo>
                      <a:pt x="311519" y="918692"/>
                      <a:pt x="369426" y="871848"/>
                      <a:pt x="409183" y="814113"/>
                    </a:cubicBezTo>
                    <a:cubicBezTo>
                      <a:pt x="448941" y="756379"/>
                      <a:pt x="468819" y="695014"/>
                      <a:pt x="468819" y="630020"/>
                    </a:cubicBezTo>
                    <a:cubicBezTo>
                      <a:pt x="468819" y="495882"/>
                      <a:pt x="420765" y="390439"/>
                      <a:pt x="324656" y="313690"/>
                    </a:cubicBezTo>
                    <a:cubicBezTo>
                      <a:pt x="252574" y="256129"/>
                      <a:pt x="160268" y="220153"/>
                      <a:pt x="47738" y="205762"/>
                    </a:cubicBezTo>
                    <a:lnTo>
                      <a:pt x="0" y="20288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ts val="1300"/>
                  </a:lnSpc>
                  <a:spcBef>
                    <a:spcPts val="0"/>
                  </a:spcBef>
                  <a:spcAft>
                    <a:spcPts val="1200"/>
                  </a:spcAft>
                  <a:buClrTx/>
                  <a:buSzTx/>
                  <a:buFontTx/>
                  <a:buNone/>
                  <a:tabLst/>
                  <a:defRPr/>
                </a:pPr>
                <a:endParaRPr kumimoji="0" lang="en-US" sz="2000" b="1" i="0" u="none" strike="noStrike" kern="1200" cap="none" spc="0" normalizeH="0" baseline="0" noProof="0" dirty="0">
                  <a:ln>
                    <a:noFill/>
                  </a:ln>
                  <a:solidFill>
                    <a:srgbClr val="84149C">
                      <a:lumMod val="50000"/>
                    </a:srgbClr>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31F22A0F-73E1-1F6C-68FA-C5803F88E408}"/>
                  </a:ext>
                </a:extLst>
              </p:cNvPr>
              <p:cNvSpPr/>
              <p:nvPr/>
            </p:nvSpPr>
            <p:spPr>
              <a:xfrm>
                <a:off x="8064856" y="1759513"/>
                <a:ext cx="1097301" cy="1552608"/>
              </a:xfrm>
              <a:custGeom>
                <a:avLst/>
                <a:gdLst/>
                <a:ahLst/>
                <a:cxnLst/>
                <a:rect l="l" t="t" r="r" b="b"/>
                <a:pathLst>
                  <a:path w="1097301" h="1552608">
                    <a:moveTo>
                      <a:pt x="533093" y="0"/>
                    </a:moveTo>
                    <a:cubicBezTo>
                      <a:pt x="701111" y="0"/>
                      <a:pt x="833174" y="38374"/>
                      <a:pt x="929283" y="115123"/>
                    </a:cubicBezTo>
                    <a:cubicBezTo>
                      <a:pt x="1025392" y="191872"/>
                      <a:pt x="1073446" y="297315"/>
                      <a:pt x="1073446" y="431453"/>
                    </a:cubicBezTo>
                    <a:cubicBezTo>
                      <a:pt x="1073446" y="496447"/>
                      <a:pt x="1053568" y="557812"/>
                      <a:pt x="1013810" y="615546"/>
                    </a:cubicBezTo>
                    <a:cubicBezTo>
                      <a:pt x="974053" y="673281"/>
                      <a:pt x="916146" y="720125"/>
                      <a:pt x="840088" y="756079"/>
                    </a:cubicBezTo>
                    <a:cubicBezTo>
                      <a:pt x="920294" y="785120"/>
                      <a:pt x="983214" y="829198"/>
                      <a:pt x="1028849" y="888316"/>
                    </a:cubicBezTo>
                    <a:cubicBezTo>
                      <a:pt x="1074483" y="947433"/>
                      <a:pt x="1097301" y="1020552"/>
                      <a:pt x="1097301" y="1107672"/>
                    </a:cubicBezTo>
                    <a:cubicBezTo>
                      <a:pt x="1097301" y="1242501"/>
                      <a:pt x="1045443" y="1350364"/>
                      <a:pt x="941729" y="1431262"/>
                    </a:cubicBezTo>
                    <a:cubicBezTo>
                      <a:pt x="838014" y="1512159"/>
                      <a:pt x="701802" y="1552608"/>
                      <a:pt x="533093" y="1552608"/>
                    </a:cubicBezTo>
                    <a:cubicBezTo>
                      <a:pt x="434219" y="1552608"/>
                      <a:pt x="342431" y="1533766"/>
                      <a:pt x="257731" y="1496083"/>
                    </a:cubicBezTo>
                    <a:cubicBezTo>
                      <a:pt x="173031" y="1458400"/>
                      <a:pt x="108900" y="1406197"/>
                      <a:pt x="65340" y="1339474"/>
                    </a:cubicBezTo>
                    <a:cubicBezTo>
                      <a:pt x="21780" y="1272751"/>
                      <a:pt x="0" y="1196867"/>
                      <a:pt x="0" y="1111821"/>
                    </a:cubicBezTo>
                    <a:lnTo>
                      <a:pt x="351593" y="1111821"/>
                    </a:lnTo>
                    <a:cubicBezTo>
                      <a:pt x="351593" y="1158146"/>
                      <a:pt x="370261" y="1198249"/>
                      <a:pt x="407598" y="1232130"/>
                    </a:cubicBezTo>
                    <a:cubicBezTo>
                      <a:pt x="444936" y="1266010"/>
                      <a:pt x="490916" y="1282950"/>
                      <a:pt x="545539" y="1282950"/>
                    </a:cubicBezTo>
                    <a:cubicBezTo>
                      <a:pt x="607076" y="1282950"/>
                      <a:pt x="656168" y="1265837"/>
                      <a:pt x="692814" y="1231611"/>
                    </a:cubicBezTo>
                    <a:cubicBezTo>
                      <a:pt x="729459" y="1197385"/>
                      <a:pt x="747782" y="1153652"/>
                      <a:pt x="747782" y="1100412"/>
                    </a:cubicBezTo>
                    <a:cubicBezTo>
                      <a:pt x="747782" y="1024355"/>
                      <a:pt x="728768" y="970423"/>
                      <a:pt x="690739" y="938617"/>
                    </a:cubicBezTo>
                    <a:cubicBezTo>
                      <a:pt x="652711" y="906811"/>
                      <a:pt x="600162" y="890908"/>
                      <a:pt x="533093" y="890908"/>
                    </a:cubicBezTo>
                    <a:lnTo>
                      <a:pt x="363001" y="890908"/>
                    </a:lnTo>
                    <a:lnTo>
                      <a:pt x="363001" y="630585"/>
                    </a:lnTo>
                    <a:lnTo>
                      <a:pt x="527907" y="630585"/>
                    </a:lnTo>
                    <a:cubicBezTo>
                      <a:pt x="658588" y="630585"/>
                      <a:pt x="723928" y="566627"/>
                      <a:pt x="723928" y="438713"/>
                    </a:cubicBezTo>
                    <a:cubicBezTo>
                      <a:pt x="723928" y="388930"/>
                      <a:pt x="708371" y="348308"/>
                      <a:pt x="677256" y="316848"/>
                    </a:cubicBezTo>
                    <a:cubicBezTo>
                      <a:pt x="646142" y="285388"/>
                      <a:pt x="602236" y="269658"/>
                      <a:pt x="545539" y="269658"/>
                    </a:cubicBezTo>
                    <a:cubicBezTo>
                      <a:pt x="499213" y="269658"/>
                      <a:pt x="458937" y="283141"/>
                      <a:pt x="424711" y="310107"/>
                    </a:cubicBezTo>
                    <a:cubicBezTo>
                      <a:pt x="390486" y="337072"/>
                      <a:pt x="373373" y="370607"/>
                      <a:pt x="373373" y="410710"/>
                    </a:cubicBezTo>
                    <a:lnTo>
                      <a:pt x="23854" y="410710"/>
                    </a:lnTo>
                    <a:cubicBezTo>
                      <a:pt x="23854" y="331195"/>
                      <a:pt x="45980" y="260324"/>
                      <a:pt x="90232" y="198095"/>
                    </a:cubicBezTo>
                    <a:cubicBezTo>
                      <a:pt x="134483" y="135866"/>
                      <a:pt x="195848" y="87293"/>
                      <a:pt x="274325" y="52376"/>
                    </a:cubicBezTo>
                    <a:cubicBezTo>
                      <a:pt x="352803" y="17459"/>
                      <a:pt x="439059" y="0"/>
                      <a:pt x="533093" y="0"/>
                    </a:cubicBezTo>
                    <a:close/>
                  </a:path>
                </a:pathLst>
              </a:custGeom>
              <a:solidFill>
                <a:schemeClr val="accent4">
                  <a:lumMod val="75000"/>
                </a:schemeClr>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31E77EC0-41AC-B44E-7E02-4AFFFEDA2C79}"/>
                  </a:ext>
                </a:extLst>
              </p:cNvPr>
              <p:cNvSpPr txBox="1"/>
              <p:nvPr/>
            </p:nvSpPr>
            <p:spPr>
              <a:xfrm>
                <a:off x="9333807" y="1701218"/>
                <a:ext cx="1865168" cy="160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FFFFFF"/>
                    </a:solidFill>
                    <a:effectLst/>
                    <a:uLnTx/>
                    <a:uFillTx/>
                    <a:latin typeface="Arial" panose="020B0604020202020204"/>
                    <a:ea typeface="+mn-ea"/>
                    <a:cs typeface="+mn-cs"/>
                  </a:rPr>
                  <a:t>To deliver a more effective model of funding and support to students with a disability</a:t>
                </a: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grpSp>
      </p:grpSp>
    </p:spTree>
    <p:extLst>
      <p:ext uri="{BB962C8B-B14F-4D97-AF65-F5344CB8AC3E}">
        <p14:creationId xmlns:p14="http://schemas.microsoft.com/office/powerpoint/2010/main" val="1432370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BCFC-4096-4651-AE2C-ACEEDF3360BC}"/>
              </a:ext>
            </a:extLst>
          </p:cNvPr>
          <p:cNvSpPr>
            <a:spLocks noGrp="1"/>
          </p:cNvSpPr>
          <p:nvPr>
            <p:ph type="ctrTitle"/>
          </p:nvPr>
        </p:nvSpPr>
        <p:spPr>
          <a:xfrm>
            <a:off x="658813" y="251933"/>
            <a:ext cx="8965324" cy="493519"/>
          </a:xfrm>
        </p:spPr>
        <p:txBody>
          <a:bodyPr vert="horz" wrap="square" lIns="91440" tIns="45720" rIns="91440" bIns="45720" numCol="1" anchor="b" anchorCtr="0" compatLnSpc="1">
            <a:prstTxWarp prst="textNoShape">
              <a:avLst/>
            </a:prstTxWarp>
            <a:normAutofit fontScale="90000"/>
          </a:bodyPr>
          <a:lstStyle/>
          <a:p>
            <a:r>
              <a:rPr lang="en-AU" sz="3600" b="1" dirty="0">
                <a:solidFill>
                  <a:srgbClr val="002060"/>
                </a:solidFill>
                <a:latin typeface="Aptos"/>
                <a:cs typeface="Arial"/>
              </a:rPr>
              <a:t>Types of Transitions in the School Setting</a:t>
            </a:r>
            <a:endParaRPr lang="en-US" b="1" dirty="0">
              <a:solidFill>
                <a:srgbClr val="002060"/>
              </a:solidFill>
              <a:latin typeface="Aptos"/>
            </a:endParaRPr>
          </a:p>
        </p:txBody>
      </p:sp>
      <p:pic>
        <p:nvPicPr>
          <p:cNvPr id="4" name="Picture 3" descr="A blue and black text on a light blue background&#10;&#10;AI-generated content may be incorrect.">
            <a:extLst>
              <a:ext uri="{FF2B5EF4-FFF2-40B4-BE49-F238E27FC236}">
                <a16:creationId xmlns:a16="http://schemas.microsoft.com/office/drawing/2014/main" id="{8FA715E6-B8CF-02DA-70D0-40735E8223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8C22F42-ADA1-7B51-6533-93F6034ADB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6" name="Rectangle: Rounded Corners 5">
            <a:extLst>
              <a:ext uri="{FF2B5EF4-FFF2-40B4-BE49-F238E27FC236}">
                <a16:creationId xmlns:a16="http://schemas.microsoft.com/office/drawing/2014/main" id="{AC595B4D-7399-62AB-A3E2-0DB00C841C3A}"/>
              </a:ext>
            </a:extLst>
          </p:cNvPr>
          <p:cNvSpPr/>
          <p:nvPr/>
        </p:nvSpPr>
        <p:spPr>
          <a:xfrm>
            <a:off x="876617" y="1383001"/>
            <a:ext cx="5224246" cy="3559844"/>
          </a:xfrm>
          <a:prstGeom prst="roundRect">
            <a:avLst/>
          </a:prstGeom>
          <a:solidFill>
            <a:schemeClr val="accent4">
              <a:lumMod val="5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Arial"/>
              </a:rPr>
              <a:t>Consider the impact that these transitions can have on a child with additional needs.</a:t>
            </a:r>
          </a:p>
        </p:txBody>
      </p:sp>
      <p:sp>
        <p:nvSpPr>
          <p:cNvPr id="9" name="TextBox 4">
            <a:extLst>
              <a:ext uri="{FF2B5EF4-FFF2-40B4-BE49-F238E27FC236}">
                <a16:creationId xmlns:a16="http://schemas.microsoft.com/office/drawing/2014/main" id="{8F3DF0F3-FDC1-5D9C-EBC0-FC7685C2D8C0}"/>
              </a:ext>
            </a:extLst>
          </p:cNvPr>
          <p:cNvSpPr txBox="1"/>
          <p:nvPr/>
        </p:nvSpPr>
        <p:spPr>
          <a:xfrm>
            <a:off x="1219757" y="5336196"/>
            <a:ext cx="379269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F1646"/>
                </a:solidFill>
                <a:effectLst/>
                <a:uLnTx/>
                <a:uFillTx/>
                <a:latin typeface="Arial"/>
                <a:ea typeface="+mn-lt"/>
                <a:cs typeface="Arial"/>
                <a:hlinkClick r:id="rId7">
                  <a:extLst>
                    <a:ext uri="{A12FA001-AC4F-418D-AE19-62706E023703}">
                      <ahyp:hlinkClr xmlns:ahyp="http://schemas.microsoft.com/office/drawing/2018/hyperlinkcolor" val="tx"/>
                    </a:ext>
                  </a:extLst>
                </a:hlinkClick>
              </a:rPr>
              <a:t>Transitions for Teachers' Section | AllPlay Learn</a:t>
            </a:r>
            <a:endParaRPr kumimoji="0" lang="en-US" sz="1800" b="0" i="0" u="none" strike="noStrike" kern="1200" cap="none" spc="0" normalizeH="0" baseline="0" noProof="0">
              <a:ln>
                <a:noFill/>
              </a:ln>
              <a:solidFill>
                <a:srgbClr val="1F1646"/>
              </a:solidFill>
              <a:effectLst/>
              <a:uLnTx/>
              <a:uFillTx/>
              <a:latin typeface="Arial"/>
              <a:ea typeface="+mn-ea"/>
              <a:cs typeface="+mn-cs"/>
              <a:hlinkClick r:id="rId7">
                <a:extLst>
                  <a:ext uri="{A12FA001-AC4F-418D-AE19-62706E023703}">
                    <ahyp:hlinkClr xmlns:ahyp="http://schemas.microsoft.com/office/drawing/2018/hyperlinkcolor" val="tx"/>
                  </a:ext>
                </a:extLst>
              </a:hlinkClick>
            </a:endParaRPr>
          </a:p>
        </p:txBody>
      </p:sp>
      <p:sp>
        <p:nvSpPr>
          <p:cNvPr id="11" name="Content Placeholder 2">
            <a:extLst>
              <a:ext uri="{FF2B5EF4-FFF2-40B4-BE49-F238E27FC236}">
                <a16:creationId xmlns:a16="http://schemas.microsoft.com/office/drawing/2014/main" id="{D9F1DA8B-AFB4-0887-200A-5A5D6E44E6E5}"/>
              </a:ext>
            </a:extLst>
          </p:cNvPr>
          <p:cNvSpPr>
            <a:spLocks noGrp="1"/>
          </p:cNvSpPr>
          <p:nvPr/>
        </p:nvSpPr>
        <p:spPr>
          <a:xfrm>
            <a:off x="6655407" y="1173133"/>
            <a:ext cx="4712780" cy="4513766"/>
          </a:xfrm>
          <a:prstGeom prst="rect">
            <a:avLst/>
          </a:prstGeom>
        </p:spPr>
        <p:txBody>
          <a:bodyPr vert="horz" lIns="0" tIns="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1F1646"/>
              </a:solidFill>
              <a:effectLst/>
              <a:uLnTx/>
              <a:uFillTx/>
              <a:latin typeface="Arial"/>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2060"/>
                </a:solidFill>
                <a:effectLst/>
                <a:uLnTx/>
                <a:uFillTx/>
                <a:latin typeface="Arial"/>
                <a:ea typeface="+mn-ea"/>
                <a:cs typeface="Arial"/>
              </a:rPr>
              <a:t>Early Childhood Setting to Primary</a:t>
            </a: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2060"/>
                </a:solidFill>
                <a:effectLst/>
                <a:uLnTx/>
                <a:uFillTx/>
                <a:latin typeface="Arial"/>
                <a:ea typeface="+mn-ea"/>
                <a:cs typeface="Arial"/>
              </a:rPr>
              <a:t>Primary to Secondary</a:t>
            </a: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2060"/>
                </a:solidFill>
                <a:effectLst/>
                <a:uLnTx/>
                <a:uFillTx/>
                <a:latin typeface="Arial"/>
                <a:ea typeface="+mn-ea"/>
                <a:cs typeface="Arial"/>
              </a:rPr>
              <a:t>From one year level to the next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002060"/>
              </a:solidFill>
              <a:effectLst/>
              <a:uLnTx/>
              <a:uFillTx/>
              <a:latin typeface="Arial"/>
              <a:ea typeface="+mn-ea"/>
              <a:cs typeface="Arial"/>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2060"/>
                </a:solidFill>
                <a:effectLst/>
                <a:uLnTx/>
                <a:uFillTx/>
                <a:latin typeface="Arial"/>
                <a:ea typeface="+mn-ea"/>
                <a:cs typeface="Arial"/>
              </a:rPr>
              <a:t>To another school</a:t>
            </a:r>
            <a:endParaRPr kumimoji="0" lang="en-AU" sz="2800" b="0"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1F1646"/>
              </a:solidFill>
              <a:effectLst/>
              <a:uLnTx/>
              <a:uFillTx/>
              <a:latin typeface="Arial"/>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1F1646"/>
              </a:solidFill>
              <a:effectLst/>
              <a:uLnTx/>
              <a:uFillTx/>
              <a:latin typeface="Arial"/>
              <a:ea typeface="+mn-ea"/>
              <a:cs typeface="Arial"/>
            </a:endParaRPr>
          </a:p>
        </p:txBody>
      </p:sp>
    </p:spTree>
    <p:extLst>
      <p:ext uri="{BB962C8B-B14F-4D97-AF65-F5344CB8AC3E}">
        <p14:creationId xmlns:p14="http://schemas.microsoft.com/office/powerpoint/2010/main" val="2744171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C83F-8B20-0108-2A8A-AC647D19DFAF}"/>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2E70FA5D-C876-A0B9-D0CD-D193C535F6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6000235"/>
            <a:ext cx="1924269" cy="711823"/>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B62B297-362A-BADA-1799-B63A58A2D5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8" name="TextBox 7">
            <a:extLst>
              <a:ext uri="{FF2B5EF4-FFF2-40B4-BE49-F238E27FC236}">
                <a16:creationId xmlns:a16="http://schemas.microsoft.com/office/drawing/2014/main" id="{4C8AE1D5-DE34-3A2E-9276-2CBC32DE30F3}"/>
              </a:ext>
            </a:extLst>
          </p:cNvPr>
          <p:cNvSpPr txBox="1"/>
          <p:nvPr/>
        </p:nvSpPr>
        <p:spPr>
          <a:xfrm>
            <a:off x="271337" y="210860"/>
            <a:ext cx="1165537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2060"/>
                </a:solidFill>
                <a:effectLst/>
                <a:uLnTx/>
                <a:uFillTx/>
                <a:latin typeface="Arial"/>
                <a:ea typeface="+mn-ea"/>
                <a:cs typeface="Arial"/>
              </a:rPr>
              <a:t>The Transition Process of students with a disability and/or diverse learning needs</a:t>
            </a:r>
            <a:endParaRPr kumimoji="0" lang="en-US" sz="3200" b="0" i="0" u="none" strike="noStrike" kern="1200" cap="none" spc="0" normalizeH="0" baseline="0" noProof="0" dirty="0">
              <a:ln>
                <a:noFill/>
              </a:ln>
              <a:solidFill>
                <a:srgbClr val="002060"/>
              </a:solidFill>
              <a:effectLst/>
              <a:uLnTx/>
              <a:uFillTx/>
              <a:latin typeface="Arial"/>
              <a:ea typeface="+mn-ea"/>
              <a:cs typeface="Arial"/>
            </a:endParaRPr>
          </a:p>
        </p:txBody>
      </p:sp>
      <p:pic>
        <p:nvPicPr>
          <p:cNvPr id="13" name="Picture 12" descr="A child with painted hands&#10;&#10;Description automatically generated">
            <a:extLst>
              <a:ext uri="{FF2B5EF4-FFF2-40B4-BE49-F238E27FC236}">
                <a16:creationId xmlns:a16="http://schemas.microsoft.com/office/drawing/2014/main" id="{0F2CB854-7D78-FB48-F0D0-64EF282E3481}"/>
              </a:ext>
            </a:extLst>
          </p:cNvPr>
          <p:cNvPicPr>
            <a:picLocks noChangeAspect="1"/>
          </p:cNvPicPr>
          <p:nvPr/>
        </p:nvPicPr>
        <p:blipFill>
          <a:blip r:embed="rId7"/>
          <a:srcRect l="14022" r="792" b="-1"/>
          <a:stretch/>
        </p:blipFill>
        <p:spPr>
          <a:xfrm>
            <a:off x="7299701" y="2016735"/>
            <a:ext cx="4484882" cy="3451056"/>
          </a:xfrm>
          <a:prstGeom prst="rect">
            <a:avLst/>
          </a:prstGeom>
          <a:noFill/>
        </p:spPr>
      </p:pic>
      <p:sp>
        <p:nvSpPr>
          <p:cNvPr id="14" name="TextBox 13">
            <a:extLst>
              <a:ext uri="{FF2B5EF4-FFF2-40B4-BE49-F238E27FC236}">
                <a16:creationId xmlns:a16="http://schemas.microsoft.com/office/drawing/2014/main" id="{B7FBFD06-EF00-5EE4-5984-952EECB404BF}"/>
              </a:ext>
            </a:extLst>
          </p:cNvPr>
          <p:cNvSpPr txBox="1"/>
          <p:nvPr/>
        </p:nvSpPr>
        <p:spPr>
          <a:xfrm>
            <a:off x="585811" y="1412321"/>
            <a:ext cx="649691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2060"/>
                </a:solidFill>
                <a:effectLst/>
                <a:uLnTx/>
                <a:uFillTx/>
                <a:cs typeface="Arial" panose="020B0604020202020204" pitchFamily="34" charset="0"/>
              </a:rPr>
              <a:t>Best practice programs that help with the transition of students with a disability and/or diverse learning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2060"/>
              </a:solidFill>
              <a:effectLst/>
              <a:uLnTx/>
              <a:uFillTx/>
              <a:cs typeface="Arial" panose="020B0604020202020204" pitchFamily="34" charset="0"/>
            </a:endParaRPr>
          </a:p>
          <a:p>
            <a:pPr marL="342900" lvl="0" indent="-342900" eaLnBrk="1" fontAlgn="auto" hangingPunct="1">
              <a:spcBef>
                <a:spcPts val="0"/>
              </a:spcBef>
              <a:spcAft>
                <a:spcPts val="0"/>
              </a:spcAft>
              <a:buFont typeface="Arial" panose="020B0604020202020204" pitchFamily="34" charset="0"/>
              <a:buChar char="•"/>
              <a:defRPr/>
            </a:pPr>
            <a:r>
              <a:rPr lang="en-AU" sz="2400" dirty="0">
                <a:solidFill>
                  <a:srgbClr val="002060"/>
                </a:solidFill>
                <a:cs typeface="Arial" panose="020B0604020202020204" pitchFamily="34" charset="0"/>
              </a:rPr>
              <a:t>starting transition </a:t>
            </a:r>
            <a:r>
              <a:rPr lang="en-AU" sz="2400" b="1" dirty="0">
                <a:solidFill>
                  <a:srgbClr val="002060"/>
                </a:solidFill>
                <a:cs typeface="Arial" panose="020B0604020202020204" pitchFamily="34" charset="0"/>
              </a:rPr>
              <a:t>planning early</a:t>
            </a:r>
          </a:p>
          <a:p>
            <a:pPr marL="342900" lvl="0" indent="-342900" eaLnBrk="1" fontAlgn="auto" hangingPunct="1">
              <a:spcBef>
                <a:spcPts val="0"/>
              </a:spcBef>
              <a:spcAft>
                <a:spcPts val="0"/>
              </a:spcAft>
              <a:buFont typeface="Arial" panose="020B0604020202020204" pitchFamily="34" charset="0"/>
              <a:buChar char="•"/>
              <a:defRPr/>
            </a:pPr>
            <a:r>
              <a:rPr lang="en-AU" sz="2400" b="1" dirty="0">
                <a:solidFill>
                  <a:srgbClr val="002060"/>
                </a:solidFill>
                <a:cs typeface="Arial" panose="020B0604020202020204" pitchFamily="34" charset="0"/>
              </a:rPr>
              <a:t>establishing links </a:t>
            </a:r>
            <a:r>
              <a:rPr lang="en-AU" sz="2400" dirty="0">
                <a:solidFill>
                  <a:srgbClr val="002060"/>
                </a:solidFill>
                <a:cs typeface="Arial" panose="020B0604020202020204" pitchFamily="34" charset="0"/>
              </a:rPr>
              <a:t>with the child’s prospective school earlier than usual</a:t>
            </a:r>
          </a:p>
          <a:p>
            <a:pPr marL="342900" lvl="0" indent="-342900" eaLnBrk="1" fontAlgn="auto" hangingPunct="1">
              <a:spcBef>
                <a:spcPts val="0"/>
              </a:spcBef>
              <a:spcAft>
                <a:spcPts val="0"/>
              </a:spcAft>
              <a:buFont typeface="Arial" panose="020B0604020202020204" pitchFamily="34" charset="0"/>
              <a:buChar char="•"/>
              <a:defRPr/>
            </a:pPr>
            <a:r>
              <a:rPr kumimoji="0" lang="en-AU" sz="2400" b="0" i="0" u="none" strike="noStrike" kern="1200" cap="none" spc="0" normalizeH="0" baseline="0" noProof="0" dirty="0">
                <a:ln>
                  <a:noFill/>
                </a:ln>
                <a:solidFill>
                  <a:srgbClr val="002060"/>
                </a:solidFill>
                <a:effectLst/>
                <a:uLnTx/>
                <a:uFillTx/>
                <a:cs typeface="Arial" panose="020B0604020202020204" pitchFamily="34" charset="0"/>
              </a:rPr>
              <a:t>using </a:t>
            </a:r>
            <a:r>
              <a:rPr kumimoji="0" lang="en-AU" sz="2400" b="1" i="0" u="none" strike="noStrike" kern="1200" cap="none" spc="0" normalizeH="0" baseline="0" noProof="0" dirty="0">
                <a:ln>
                  <a:noFill/>
                </a:ln>
                <a:solidFill>
                  <a:srgbClr val="002060"/>
                </a:solidFill>
                <a:effectLst/>
                <a:uLnTx/>
                <a:uFillTx/>
                <a:cs typeface="Arial" panose="020B0604020202020204" pitchFamily="34" charset="0"/>
              </a:rPr>
              <a:t>Program Support Groups </a:t>
            </a:r>
            <a:r>
              <a:rPr kumimoji="0" lang="en-AU" sz="2400" b="0" i="0" u="none" strike="noStrike" kern="1200" cap="none" spc="0" normalizeH="0" baseline="0" noProof="0" dirty="0">
                <a:ln>
                  <a:noFill/>
                </a:ln>
                <a:solidFill>
                  <a:srgbClr val="002060"/>
                </a:solidFill>
                <a:effectLst/>
                <a:uLnTx/>
                <a:uFillTx/>
                <a:cs typeface="Arial" panose="020B0604020202020204" pitchFamily="34" charset="0"/>
              </a:rPr>
              <a:t>to bring key adults together to support transition planning</a:t>
            </a:r>
          </a:p>
          <a:p>
            <a:pPr marL="342900" lvl="0" indent="-342900" eaLnBrk="1" fontAlgn="auto" hangingPunct="1">
              <a:spcBef>
                <a:spcPts val="0"/>
              </a:spcBef>
              <a:spcAft>
                <a:spcPts val="0"/>
              </a:spcAft>
              <a:buFont typeface="Arial" panose="020B0604020202020204" pitchFamily="34" charset="0"/>
              <a:buChar char="•"/>
              <a:defRPr/>
            </a:pPr>
            <a:r>
              <a:rPr kumimoji="0" lang="en-AU" sz="2400" b="1" i="0" u="none" strike="noStrike" kern="1200" cap="none" spc="0" normalizeH="0" baseline="0" noProof="0" dirty="0">
                <a:ln>
                  <a:noFill/>
                </a:ln>
                <a:solidFill>
                  <a:srgbClr val="002060"/>
                </a:solidFill>
                <a:effectLst/>
                <a:uLnTx/>
                <a:uFillTx/>
                <a:cs typeface="Arial" panose="020B0604020202020204" pitchFamily="34" charset="0"/>
              </a:rPr>
              <a:t>gathering additional information </a:t>
            </a:r>
            <a:r>
              <a:rPr kumimoji="0" lang="en-AU" sz="2400" b="0" i="0" u="none" strike="noStrike" kern="1200" cap="none" spc="0" normalizeH="0" baseline="0" noProof="0" dirty="0">
                <a:ln>
                  <a:noFill/>
                </a:ln>
                <a:solidFill>
                  <a:srgbClr val="002060"/>
                </a:solidFill>
                <a:effectLst/>
                <a:uLnTx/>
                <a:uFillTx/>
                <a:cs typeface="Arial" panose="020B0604020202020204" pitchFamily="34" charset="0"/>
              </a:rPr>
              <a:t>about the child that might need to be assessed and made available to the school</a:t>
            </a:r>
            <a:endParaRPr kumimoji="0" lang="en-US" sz="2400" b="0" i="0" u="none" strike="noStrike" kern="1200" cap="none" spc="0" normalizeH="0" baseline="0" noProof="0" dirty="0">
              <a:ln>
                <a:noFill/>
              </a:ln>
              <a:solidFill>
                <a:srgbClr val="1F1646"/>
              </a:solidFill>
              <a:effectLst/>
              <a:uLnTx/>
              <a:uFillTx/>
              <a:cs typeface="Arial" panose="020B0604020202020204" pitchFamily="34" charset="0"/>
            </a:endParaRPr>
          </a:p>
        </p:txBody>
      </p:sp>
    </p:spTree>
    <p:extLst>
      <p:ext uri="{BB962C8B-B14F-4D97-AF65-F5344CB8AC3E}">
        <p14:creationId xmlns:p14="http://schemas.microsoft.com/office/powerpoint/2010/main" val="291632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DB83-DEBC-39A8-0238-2D47482FEEB9}"/>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D538F10F-1841-B055-9A46-4297D2FD84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9492386-BD87-2E82-4C94-19661E0609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29159162-F5F8-4CF3-50E2-3E3412C24991}"/>
              </a:ext>
            </a:extLst>
          </p:cNvPr>
          <p:cNvSpPr txBox="1"/>
          <p:nvPr/>
        </p:nvSpPr>
        <p:spPr>
          <a:xfrm>
            <a:off x="180623" y="138289"/>
            <a:ext cx="1190130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ptos"/>
                <a:ea typeface="+mn-ea"/>
                <a:cs typeface="+mn-cs"/>
              </a:rPr>
              <a:t>Diverse learners and students with disabilities are considered and supported according to need</a:t>
            </a:r>
            <a:endParaRPr kumimoji="0" lang="en-US" sz="1800" b="0" i="0" u="none" strike="noStrike" kern="1200" cap="none" spc="0" normalizeH="0" baseline="0" noProof="0">
              <a:ln>
                <a:noFill/>
              </a:ln>
              <a:solidFill>
                <a:srgbClr val="002060"/>
              </a:solidFill>
              <a:effectLst/>
              <a:uLnTx/>
              <a:uFillTx/>
              <a:latin typeface="Arial"/>
              <a:ea typeface="+mn-ea"/>
              <a:cs typeface="Arial"/>
            </a:endParaRPr>
          </a:p>
        </p:txBody>
      </p:sp>
      <p:sp>
        <p:nvSpPr>
          <p:cNvPr id="6" name="TextBox 3">
            <a:extLst>
              <a:ext uri="{FF2B5EF4-FFF2-40B4-BE49-F238E27FC236}">
                <a16:creationId xmlns:a16="http://schemas.microsoft.com/office/drawing/2014/main" id="{B7AC00E0-BEDE-AE15-8C9D-BB3DC655B3FD}"/>
              </a:ext>
            </a:extLst>
          </p:cNvPr>
          <p:cNvSpPr txBox="1"/>
          <p:nvPr/>
        </p:nvSpPr>
        <p:spPr>
          <a:xfrm>
            <a:off x="237260" y="1166842"/>
            <a:ext cx="10145576"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When planning transition support, schools should consider the: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nature</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and </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presentation</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of a student’s disability</a:t>
            </a: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barriers</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the student faces to access and participate in the educational setting</a:t>
            </a: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adjustments</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rPr>
              <a:t> needed to accommodate the student’s individual functional needs.</a:t>
            </a: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lang="en-AU" sz="2400" b="0" i="0" u="none" strike="noStrike" baseline="0" dirty="0">
                <a:solidFill>
                  <a:srgbClr val="002060"/>
                </a:solidFill>
                <a:latin typeface="Arial" panose="020B0604020202020204" pitchFamily="34" charset="0"/>
                <a:cs typeface="Arial" panose="020B0604020202020204" pitchFamily="34" charset="0"/>
              </a:rPr>
              <a:t>if there are any key strategies to help children and support their learning and development</a:t>
            </a: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lang="en-AU" sz="2400" b="0" i="0" u="none" strike="noStrike" baseline="0" dirty="0">
                <a:solidFill>
                  <a:srgbClr val="002060"/>
                </a:solidFill>
                <a:latin typeface="Arial" panose="020B0604020202020204" pitchFamily="34" charset="0"/>
                <a:cs typeface="Arial" panose="020B0604020202020204" pitchFamily="34" charset="0"/>
              </a:rPr>
              <a:t>what programs have been accessed by the family during the previous year(s)</a:t>
            </a:r>
          </a:p>
          <a:p>
            <a:pPr marL="569595" marR="0" lvl="0" indent="-342900" algn="l" defTabSz="914400" rtl="0" eaLnBrk="1" fontAlgn="auto" latinLnBrk="0" hangingPunct="1">
              <a:lnSpc>
                <a:spcPct val="100000"/>
              </a:lnSpc>
              <a:spcBef>
                <a:spcPts val="0"/>
              </a:spcBef>
              <a:spcAft>
                <a:spcPts val="0"/>
              </a:spcAft>
              <a:buClrTx/>
              <a:buSzTx/>
              <a:buFont typeface="Arial"/>
              <a:buChar char="•"/>
              <a:tabLst/>
              <a:defRPr/>
            </a:pPr>
            <a:r>
              <a:rPr lang="en-AU" sz="2400" b="0" i="0" u="none" strike="noStrike" baseline="0" dirty="0">
                <a:solidFill>
                  <a:srgbClr val="002060"/>
                </a:solidFill>
                <a:latin typeface="Arial" panose="020B0604020202020204" pitchFamily="34" charset="0"/>
                <a:cs typeface="Arial" panose="020B0604020202020204" pitchFamily="34" charset="0"/>
              </a:rPr>
              <a:t>what additional support might help the child and family with a more successful transition to school.</a:t>
            </a:r>
            <a:endPar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Roboto"/>
              <a:cs typeface="Arial" panose="020B0604020202020204" pitchFamily="34" charset="0"/>
            </a:endParaRPr>
          </a:p>
        </p:txBody>
      </p:sp>
      <p:pic>
        <p:nvPicPr>
          <p:cNvPr id="7" name="Picture 6" descr="A young child drawing on paper with coloured crayons. ">
            <a:extLst>
              <a:ext uri="{FF2B5EF4-FFF2-40B4-BE49-F238E27FC236}">
                <a16:creationId xmlns:a16="http://schemas.microsoft.com/office/drawing/2014/main" id="{002DBFCA-8812-3FD9-4AD6-467B52125B51}"/>
              </a:ext>
            </a:extLst>
          </p:cNvPr>
          <p:cNvPicPr>
            <a:picLocks noChangeAspect="1"/>
          </p:cNvPicPr>
          <p:nvPr/>
        </p:nvPicPr>
        <p:blipFill>
          <a:blip r:embed="rId7"/>
          <a:stretch>
            <a:fillRect/>
          </a:stretch>
        </p:blipFill>
        <p:spPr>
          <a:xfrm>
            <a:off x="10777079" y="1935480"/>
            <a:ext cx="3705225" cy="2486025"/>
          </a:xfrm>
          <a:prstGeom prst="rect">
            <a:avLst/>
          </a:prstGeom>
        </p:spPr>
      </p:pic>
    </p:spTree>
    <p:extLst>
      <p:ext uri="{BB962C8B-B14F-4D97-AF65-F5344CB8AC3E}">
        <p14:creationId xmlns:p14="http://schemas.microsoft.com/office/powerpoint/2010/main" val="1690503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B34B4-705D-6F92-F6E2-CC08FB1827DE}"/>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3F238686-FFE4-DA2F-9114-E11EAB78B5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9970826E-EF12-3874-002F-8DD8D3747E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C5A3594C-1462-9539-BC46-6C9318FEC874}"/>
              </a:ext>
            </a:extLst>
          </p:cNvPr>
          <p:cNvSpPr txBox="1"/>
          <p:nvPr/>
        </p:nvSpPr>
        <p:spPr>
          <a:xfrm>
            <a:off x="326352" y="138289"/>
            <a:ext cx="106410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6A8DF">
                    <a:lumMod val="49000"/>
                  </a:srgbClr>
                </a:solidFill>
                <a:effectLst/>
                <a:uLnTx/>
                <a:uFillTx/>
                <a:latin typeface="Aptos"/>
                <a:ea typeface="+mn-ea"/>
                <a:cs typeface="+mn-cs"/>
              </a:rPr>
              <a:t>Supporting a child with transition – Early Childhood to Foundation</a:t>
            </a:r>
            <a:endParaRPr kumimoji="0" lang="en-US" sz="3200" b="0" i="0" u="none" strike="noStrike" kern="1200" cap="none" spc="0" normalizeH="0" baseline="0" noProof="0">
              <a:ln>
                <a:noFill/>
              </a:ln>
              <a:solidFill>
                <a:srgbClr val="06A8DF">
                  <a:lumMod val="49000"/>
                </a:srgbClr>
              </a:solidFill>
              <a:effectLst/>
              <a:uLnTx/>
              <a:uFillTx/>
              <a:latin typeface="Aptos"/>
              <a:ea typeface="+mn-ea"/>
              <a:cs typeface="+mn-cs"/>
            </a:endParaRPr>
          </a:p>
        </p:txBody>
      </p:sp>
      <p:pic>
        <p:nvPicPr>
          <p:cNvPr id="7" name="Picture 6" descr="Two girls holding hands and walking on a block&#10;&#10;Description automatically generated">
            <a:extLst>
              <a:ext uri="{FF2B5EF4-FFF2-40B4-BE49-F238E27FC236}">
                <a16:creationId xmlns:a16="http://schemas.microsoft.com/office/drawing/2014/main" id="{DA480EB8-F6D1-063F-2471-4E482BB93A14}"/>
              </a:ext>
            </a:extLst>
          </p:cNvPr>
          <p:cNvPicPr>
            <a:picLocks noChangeAspect="1"/>
          </p:cNvPicPr>
          <p:nvPr/>
        </p:nvPicPr>
        <p:blipFill>
          <a:blip r:embed="rId7"/>
          <a:stretch>
            <a:fillRect/>
          </a:stretch>
        </p:blipFill>
        <p:spPr>
          <a:xfrm>
            <a:off x="7292092" y="1713265"/>
            <a:ext cx="4352925" cy="2867025"/>
          </a:xfrm>
          <a:prstGeom prst="rect">
            <a:avLst/>
          </a:prstGeom>
        </p:spPr>
      </p:pic>
      <p:sp>
        <p:nvSpPr>
          <p:cNvPr id="9" name="Rectangle: Rounded Corners 8">
            <a:extLst>
              <a:ext uri="{FF2B5EF4-FFF2-40B4-BE49-F238E27FC236}">
                <a16:creationId xmlns:a16="http://schemas.microsoft.com/office/drawing/2014/main" id="{D864BE73-BACE-5E38-8648-F31CD47A8C96}"/>
              </a:ext>
            </a:extLst>
          </p:cNvPr>
          <p:cNvSpPr/>
          <p:nvPr/>
        </p:nvSpPr>
        <p:spPr>
          <a:xfrm>
            <a:off x="261373" y="2368699"/>
            <a:ext cx="6599686" cy="11435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82A0D565-5AC8-E7ED-35BD-C89D275E4E74}"/>
              </a:ext>
            </a:extLst>
          </p:cNvPr>
          <p:cNvPicPr>
            <a:picLocks noChangeAspect="1"/>
          </p:cNvPicPr>
          <p:nvPr/>
        </p:nvPicPr>
        <p:blipFill>
          <a:blip r:embed="rId8"/>
          <a:stretch>
            <a:fillRect/>
          </a:stretch>
        </p:blipFill>
        <p:spPr>
          <a:xfrm>
            <a:off x="8205081" y="4782784"/>
            <a:ext cx="2752725" cy="904875"/>
          </a:xfrm>
          <a:prstGeom prst="rect">
            <a:avLst/>
          </a:prstGeom>
        </p:spPr>
      </p:pic>
      <p:sp>
        <p:nvSpPr>
          <p:cNvPr id="10" name="Rectangle: Rounded Corners 9">
            <a:extLst>
              <a:ext uri="{FF2B5EF4-FFF2-40B4-BE49-F238E27FC236}">
                <a16:creationId xmlns:a16="http://schemas.microsoft.com/office/drawing/2014/main" id="{FB22EB37-8084-B67C-31DF-AEDF8018F23F}"/>
              </a:ext>
            </a:extLst>
          </p:cNvPr>
          <p:cNvSpPr/>
          <p:nvPr/>
        </p:nvSpPr>
        <p:spPr>
          <a:xfrm>
            <a:off x="188174" y="3883547"/>
            <a:ext cx="6665029" cy="1061830"/>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AA8E91D-291F-DF8D-1AFD-EC65CBA712F5}"/>
              </a:ext>
            </a:extLst>
          </p:cNvPr>
          <p:cNvSpPr/>
          <p:nvPr/>
        </p:nvSpPr>
        <p:spPr>
          <a:xfrm>
            <a:off x="191788" y="5106522"/>
            <a:ext cx="6664549" cy="780507"/>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13">
            <a:extLst>
              <a:ext uri="{FF2B5EF4-FFF2-40B4-BE49-F238E27FC236}">
                <a16:creationId xmlns:a16="http://schemas.microsoft.com/office/drawing/2014/main" id="{8BFE1FC7-0B6C-A807-BB6A-CEF5D104E833}"/>
              </a:ext>
            </a:extLst>
          </p:cNvPr>
          <p:cNvSpPr txBox="1"/>
          <p:nvPr/>
        </p:nvSpPr>
        <p:spPr>
          <a:xfrm>
            <a:off x="379793" y="1348653"/>
            <a:ext cx="6465732"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F1646"/>
                </a:solidFill>
                <a:effectLst/>
                <a:uLnTx/>
                <a:uFillTx/>
                <a:latin typeface="Roboto"/>
                <a:ea typeface="Open Sans"/>
                <a:cs typeface="Open Sans"/>
              </a:rPr>
              <a:t>Key considerations when planning transition sessions might be:</a:t>
            </a:r>
            <a:endParaRPr kumimoji="0" lang="en-US" sz="2400" b="0" i="0" u="none" strike="noStrike" kern="1200" cap="none" spc="0" normalizeH="0" baseline="0" noProof="0">
              <a:ln>
                <a:noFill/>
              </a:ln>
              <a:solidFill>
                <a:srgbClr val="1F1646"/>
              </a:solidFill>
              <a:effectLst/>
              <a:uLnTx/>
              <a:uFillTx/>
              <a:latin typeface="Roboto"/>
              <a:ea typeface="Robo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oboto"/>
                <a:ea typeface="Open Sans"/>
                <a:cs typeface="Open Sans"/>
              </a:rPr>
              <a:t>Do activities allow a child who has a physical disability or low or blind vision to join in?</a:t>
            </a:r>
            <a:endParaRPr kumimoji="0" lang="en-US" sz="2400" b="0" i="0" u="none" strike="noStrike" kern="1200" cap="none" spc="0" normalizeH="0" baseline="0" noProof="0">
              <a:ln>
                <a:noFill/>
              </a:ln>
              <a:solidFill>
                <a:srgbClr val="FFFFFF"/>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srgbClr val="1F1646"/>
              </a:solidFill>
              <a:effectLst/>
              <a:uLnTx/>
              <a:uFillTx/>
              <a:latin typeface="Roboto"/>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oboto"/>
                <a:ea typeface="Open Sans"/>
                <a:cs typeface="Open Sans"/>
              </a:rPr>
              <a:t>‘</a:t>
            </a:r>
            <a:endParaRPr kumimoji="0" lang="en-US" sz="2400" b="0" i="0" u="none" strike="noStrike" kern="1200" cap="none" spc="0" normalizeH="0" baseline="0" noProof="0">
              <a:ln>
                <a:noFill/>
              </a:ln>
              <a:solidFill>
                <a:srgbClr val="FFFFF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oboto"/>
                <a:ea typeface="Open Sans"/>
                <a:cs typeface="Open Sans"/>
              </a:rPr>
              <a:t>Have we included small groups or pairs for children who become anxious in large groups?</a:t>
            </a:r>
            <a:endParaRPr kumimoji="0" lang="en-US" sz="2400" b="0" i="0" u="none" strike="noStrike" kern="1200" cap="none" spc="0" normalizeH="0" baseline="0" noProof="0">
              <a:ln>
                <a:noFill/>
              </a:ln>
              <a:solidFill>
                <a:srgbClr val="FFFFFF"/>
              </a:solidFill>
              <a:effectLst/>
              <a:uLnTx/>
              <a:uFillTx/>
              <a:latin typeface="Roboto"/>
              <a:ea typeface="Roboto"/>
              <a:cs typeface="Roboto"/>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srgbClr val="FFFFFF"/>
              </a:solidFill>
              <a:effectLst/>
              <a:uLnTx/>
              <a:uFillTx/>
              <a:latin typeface="Roboto"/>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Roboto"/>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Roboto"/>
                <a:ea typeface="Open Sans"/>
                <a:cs typeface="Open Sans"/>
              </a:rPr>
              <a:t>How can we manage noise levels on the day?</a:t>
            </a:r>
            <a:endParaRPr kumimoji="0" lang="en-US" sz="2400" b="0" i="0" u="none" strike="noStrike" kern="1200" cap="none" spc="0" normalizeH="0" baseline="0" noProof="0">
              <a:ln>
                <a:noFill/>
              </a:ln>
              <a:solidFill>
                <a:srgbClr val="FFFFFF"/>
              </a:solidFill>
              <a:effectLst/>
              <a:uLnTx/>
              <a:uFillTx/>
              <a:latin typeface="Roboto"/>
              <a:ea typeface="Roboto"/>
              <a:cs typeface="Roboto"/>
            </a:endParaRPr>
          </a:p>
        </p:txBody>
      </p:sp>
    </p:spTree>
    <p:extLst>
      <p:ext uri="{BB962C8B-B14F-4D97-AF65-F5344CB8AC3E}">
        <p14:creationId xmlns:p14="http://schemas.microsoft.com/office/powerpoint/2010/main" val="195673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30;p47">
            <a:extLst>
              <a:ext uri="{FF2B5EF4-FFF2-40B4-BE49-F238E27FC236}">
                <a16:creationId xmlns:a16="http://schemas.microsoft.com/office/drawing/2014/main" id="{8D3EB3A6-6FD5-4F8B-9633-600C5D695D31}"/>
              </a:ext>
            </a:extLst>
          </p:cNvPr>
          <p:cNvSpPr txBox="1">
            <a:spLocks noGrp="1"/>
          </p:cNvSpPr>
          <p:nvPr>
            <p:ph type="ctrTitle"/>
          </p:nvPr>
        </p:nvSpPr>
        <p:spPr>
          <a:xfrm>
            <a:off x="658813" y="309967"/>
            <a:ext cx="8964612" cy="71292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AU" sz="3600" b="1" dirty="0">
                <a:solidFill>
                  <a:srgbClr val="002060"/>
                </a:solidFill>
                <a:latin typeface="Public Sans SemiBold" pitchFamily="2" charset="0"/>
              </a:rPr>
              <a:t>Books about starting school</a:t>
            </a:r>
          </a:p>
        </p:txBody>
      </p:sp>
      <p:pic>
        <p:nvPicPr>
          <p:cNvPr id="5" name="Picture 4" descr="A book cover with a cartoon bird&#10;&#10;AI-generated content may be incorrect.">
            <a:extLst>
              <a:ext uri="{FF2B5EF4-FFF2-40B4-BE49-F238E27FC236}">
                <a16:creationId xmlns:a16="http://schemas.microsoft.com/office/drawing/2014/main" id="{8FD23A81-5677-976C-79AE-3CEC1C1BCA96}"/>
              </a:ext>
            </a:extLst>
          </p:cNvPr>
          <p:cNvPicPr>
            <a:picLocks noChangeAspect="1"/>
          </p:cNvPicPr>
          <p:nvPr/>
        </p:nvPicPr>
        <p:blipFill>
          <a:blip r:embed="rId3"/>
          <a:stretch>
            <a:fillRect/>
          </a:stretch>
        </p:blipFill>
        <p:spPr>
          <a:xfrm>
            <a:off x="277766" y="967777"/>
            <a:ext cx="1973821" cy="1973821"/>
          </a:xfrm>
          <a:prstGeom prst="rect">
            <a:avLst/>
          </a:prstGeom>
        </p:spPr>
      </p:pic>
      <p:sp>
        <p:nvSpPr>
          <p:cNvPr id="6" name="TextBox 5">
            <a:extLst>
              <a:ext uri="{FF2B5EF4-FFF2-40B4-BE49-F238E27FC236}">
                <a16:creationId xmlns:a16="http://schemas.microsoft.com/office/drawing/2014/main" id="{874CAC17-CD51-FD19-DB4C-36FF203D7EB7}"/>
              </a:ext>
            </a:extLst>
          </p:cNvPr>
          <p:cNvSpPr txBox="1"/>
          <p:nvPr/>
        </p:nvSpPr>
        <p:spPr>
          <a:xfrm rot="10800000" flipV="1">
            <a:off x="464948" y="2978654"/>
            <a:ext cx="1518295"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The Pigeon HAS to Go to School!</a:t>
            </a:r>
          </a:p>
        </p:txBody>
      </p:sp>
      <p:pic>
        <p:nvPicPr>
          <p:cNvPr id="7" name="Picture 6" descr="A cartoon of a dog painting&#10;&#10;AI-generated content may be incorrect.">
            <a:extLst>
              <a:ext uri="{FF2B5EF4-FFF2-40B4-BE49-F238E27FC236}">
                <a16:creationId xmlns:a16="http://schemas.microsoft.com/office/drawing/2014/main" id="{1A8FDDB3-BF5F-FB06-CA96-E3A9D609F7A1}"/>
              </a:ext>
            </a:extLst>
          </p:cNvPr>
          <p:cNvPicPr>
            <a:picLocks noChangeAspect="1"/>
          </p:cNvPicPr>
          <p:nvPr/>
        </p:nvPicPr>
        <p:blipFill>
          <a:blip r:embed="rId4"/>
          <a:stretch>
            <a:fillRect/>
          </a:stretch>
        </p:blipFill>
        <p:spPr>
          <a:xfrm>
            <a:off x="2468978" y="978038"/>
            <a:ext cx="1973821" cy="1963560"/>
          </a:xfrm>
          <a:prstGeom prst="rect">
            <a:avLst/>
          </a:prstGeom>
        </p:spPr>
      </p:pic>
      <p:sp>
        <p:nvSpPr>
          <p:cNvPr id="8" name="TextBox 7">
            <a:extLst>
              <a:ext uri="{FF2B5EF4-FFF2-40B4-BE49-F238E27FC236}">
                <a16:creationId xmlns:a16="http://schemas.microsoft.com/office/drawing/2014/main" id="{66E937D9-C2C6-3037-C5C3-25AF2D7BB2CA}"/>
              </a:ext>
            </a:extLst>
          </p:cNvPr>
          <p:cNvSpPr txBox="1"/>
          <p:nvPr/>
        </p:nvSpPr>
        <p:spPr>
          <a:xfrm>
            <a:off x="2766342" y="3029029"/>
            <a:ext cx="1097194"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Spot Goes to School</a:t>
            </a:r>
          </a:p>
        </p:txBody>
      </p:sp>
      <p:pic>
        <p:nvPicPr>
          <p:cNvPr id="9" name="Picture 8" descr="A group of children walking with a bear&#10;&#10;AI-generated content may be incorrect.">
            <a:extLst>
              <a:ext uri="{FF2B5EF4-FFF2-40B4-BE49-F238E27FC236}">
                <a16:creationId xmlns:a16="http://schemas.microsoft.com/office/drawing/2014/main" id="{B3264B79-C75A-41D0-0A60-FAC9DA0372E4}"/>
              </a:ext>
            </a:extLst>
          </p:cNvPr>
          <p:cNvPicPr>
            <a:picLocks noChangeAspect="1"/>
          </p:cNvPicPr>
          <p:nvPr/>
        </p:nvPicPr>
        <p:blipFill>
          <a:blip r:embed="rId5"/>
          <a:stretch>
            <a:fillRect/>
          </a:stretch>
        </p:blipFill>
        <p:spPr>
          <a:xfrm>
            <a:off x="4600270" y="1089227"/>
            <a:ext cx="2449318" cy="1822971"/>
          </a:xfrm>
          <a:prstGeom prst="rect">
            <a:avLst/>
          </a:prstGeom>
        </p:spPr>
      </p:pic>
      <p:sp>
        <p:nvSpPr>
          <p:cNvPr id="10" name="TextBox 9">
            <a:extLst>
              <a:ext uri="{FF2B5EF4-FFF2-40B4-BE49-F238E27FC236}">
                <a16:creationId xmlns:a16="http://schemas.microsoft.com/office/drawing/2014/main" id="{55F9CF06-07A1-26C1-1317-220D5EDBF7B6}"/>
              </a:ext>
            </a:extLst>
          </p:cNvPr>
          <p:cNvSpPr txBox="1"/>
          <p:nvPr/>
        </p:nvSpPr>
        <p:spPr>
          <a:xfrm>
            <a:off x="4850524" y="3029029"/>
            <a:ext cx="178198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Wombat Goes to School</a:t>
            </a:r>
          </a:p>
        </p:txBody>
      </p:sp>
      <p:pic>
        <p:nvPicPr>
          <p:cNvPr id="11" name="Picture 10" descr="A group of children holding a sign&#10;&#10;AI-generated content may be incorrect.">
            <a:extLst>
              <a:ext uri="{FF2B5EF4-FFF2-40B4-BE49-F238E27FC236}">
                <a16:creationId xmlns:a16="http://schemas.microsoft.com/office/drawing/2014/main" id="{C3ACCD80-5FCB-1164-204E-08399E04A0A8}"/>
              </a:ext>
            </a:extLst>
          </p:cNvPr>
          <p:cNvPicPr>
            <a:picLocks noChangeAspect="1"/>
          </p:cNvPicPr>
          <p:nvPr/>
        </p:nvPicPr>
        <p:blipFill>
          <a:blip r:embed="rId6"/>
          <a:stretch>
            <a:fillRect/>
          </a:stretch>
        </p:blipFill>
        <p:spPr>
          <a:xfrm>
            <a:off x="7230692" y="925334"/>
            <a:ext cx="2405663" cy="1986864"/>
          </a:xfrm>
          <a:prstGeom prst="rect">
            <a:avLst/>
          </a:prstGeom>
        </p:spPr>
      </p:pic>
      <p:sp>
        <p:nvSpPr>
          <p:cNvPr id="12" name="TextBox 11">
            <a:extLst>
              <a:ext uri="{FF2B5EF4-FFF2-40B4-BE49-F238E27FC236}">
                <a16:creationId xmlns:a16="http://schemas.microsoft.com/office/drawing/2014/main" id="{C3A2306C-3488-2669-6425-FBD487BA43EC}"/>
              </a:ext>
            </a:extLst>
          </p:cNvPr>
          <p:cNvSpPr txBox="1"/>
          <p:nvPr/>
        </p:nvSpPr>
        <p:spPr>
          <a:xfrm>
            <a:off x="7884927" y="2974324"/>
            <a:ext cx="1097194" cy="43414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Starting School</a:t>
            </a:r>
          </a:p>
        </p:txBody>
      </p:sp>
      <p:pic>
        <p:nvPicPr>
          <p:cNvPr id="13" name="Picture 12" descr="A book cover of a child&#10;&#10;AI-generated content may be incorrect.">
            <a:extLst>
              <a:ext uri="{FF2B5EF4-FFF2-40B4-BE49-F238E27FC236}">
                <a16:creationId xmlns:a16="http://schemas.microsoft.com/office/drawing/2014/main" id="{1CC777DD-848F-FA72-7856-DCFE8F3AE497}"/>
              </a:ext>
            </a:extLst>
          </p:cNvPr>
          <p:cNvPicPr>
            <a:picLocks noChangeAspect="1"/>
          </p:cNvPicPr>
          <p:nvPr/>
        </p:nvPicPr>
        <p:blipFill>
          <a:blip r:embed="rId7"/>
          <a:stretch>
            <a:fillRect/>
          </a:stretch>
        </p:blipFill>
        <p:spPr>
          <a:xfrm>
            <a:off x="9797815" y="915820"/>
            <a:ext cx="1996378" cy="1996378"/>
          </a:xfrm>
          <a:prstGeom prst="rect">
            <a:avLst/>
          </a:prstGeom>
        </p:spPr>
      </p:pic>
      <p:sp>
        <p:nvSpPr>
          <p:cNvPr id="14" name="TextBox 13">
            <a:extLst>
              <a:ext uri="{FF2B5EF4-FFF2-40B4-BE49-F238E27FC236}">
                <a16:creationId xmlns:a16="http://schemas.microsoft.com/office/drawing/2014/main" id="{613F2622-A2AF-895B-8E87-A1A3C8449503}"/>
              </a:ext>
            </a:extLst>
          </p:cNvPr>
          <p:cNvSpPr txBox="1"/>
          <p:nvPr/>
        </p:nvSpPr>
        <p:spPr>
          <a:xfrm>
            <a:off x="10247407" y="2961915"/>
            <a:ext cx="1097194"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First Day</a:t>
            </a:r>
          </a:p>
          <a:p>
            <a:pPr algn="ctr" defTabSz="609585">
              <a:buClrTx/>
              <a:buFontTx/>
              <a:buNone/>
            </a:pPr>
            <a:endParaRPr lang="en-US" kern="1200" dirty="0">
              <a:solidFill>
                <a:srgbClr val="22272B"/>
              </a:solidFill>
              <a:latin typeface="Public Sans Light"/>
              <a:ea typeface="+mn-ea"/>
              <a:cs typeface="+mn-cs"/>
            </a:endParaRPr>
          </a:p>
        </p:txBody>
      </p:sp>
      <p:pic>
        <p:nvPicPr>
          <p:cNvPr id="15" name="Picture 14" descr="A book cover of a kissing hand&#10;&#10;AI-generated content may be incorrect.">
            <a:extLst>
              <a:ext uri="{FF2B5EF4-FFF2-40B4-BE49-F238E27FC236}">
                <a16:creationId xmlns:a16="http://schemas.microsoft.com/office/drawing/2014/main" id="{F2B052AC-98D5-FAF7-00B3-5B41C51F0191}"/>
              </a:ext>
            </a:extLst>
          </p:cNvPr>
          <p:cNvPicPr>
            <a:picLocks noChangeAspect="1"/>
          </p:cNvPicPr>
          <p:nvPr/>
        </p:nvPicPr>
        <p:blipFill>
          <a:blip r:embed="rId8"/>
          <a:stretch>
            <a:fillRect/>
          </a:stretch>
        </p:blipFill>
        <p:spPr>
          <a:xfrm>
            <a:off x="1651344" y="4047365"/>
            <a:ext cx="1647607" cy="1973820"/>
          </a:xfrm>
          <a:prstGeom prst="rect">
            <a:avLst/>
          </a:prstGeom>
        </p:spPr>
      </p:pic>
      <p:sp>
        <p:nvSpPr>
          <p:cNvPr id="16" name="TextBox 15">
            <a:extLst>
              <a:ext uri="{FF2B5EF4-FFF2-40B4-BE49-F238E27FC236}">
                <a16:creationId xmlns:a16="http://schemas.microsoft.com/office/drawing/2014/main" id="{AED3F5EB-062A-7739-12B5-ACFE315A31B4}"/>
              </a:ext>
            </a:extLst>
          </p:cNvPr>
          <p:cNvSpPr txBox="1"/>
          <p:nvPr/>
        </p:nvSpPr>
        <p:spPr>
          <a:xfrm>
            <a:off x="1500188" y="6097948"/>
            <a:ext cx="1798763"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The Kissing Hand</a:t>
            </a:r>
          </a:p>
        </p:txBody>
      </p:sp>
      <p:pic>
        <p:nvPicPr>
          <p:cNvPr id="17" name="Picture 16" descr="A cover of a book&#10;&#10;AI-generated content may be incorrect.">
            <a:extLst>
              <a:ext uri="{FF2B5EF4-FFF2-40B4-BE49-F238E27FC236}">
                <a16:creationId xmlns:a16="http://schemas.microsoft.com/office/drawing/2014/main" id="{A99EDE67-5EE9-D795-1FF2-13F47EC9254D}"/>
              </a:ext>
            </a:extLst>
          </p:cNvPr>
          <p:cNvPicPr>
            <a:picLocks noChangeAspect="1"/>
          </p:cNvPicPr>
          <p:nvPr/>
        </p:nvPicPr>
        <p:blipFill>
          <a:blip r:embed="rId9"/>
          <a:srcRect b="17052"/>
          <a:stretch/>
        </p:blipFill>
        <p:spPr>
          <a:xfrm>
            <a:off x="4702714" y="4000091"/>
            <a:ext cx="2266592" cy="2021094"/>
          </a:xfrm>
          <a:prstGeom prst="rect">
            <a:avLst/>
          </a:prstGeom>
        </p:spPr>
      </p:pic>
      <p:sp>
        <p:nvSpPr>
          <p:cNvPr id="18" name="TextBox 17">
            <a:extLst>
              <a:ext uri="{FF2B5EF4-FFF2-40B4-BE49-F238E27FC236}">
                <a16:creationId xmlns:a16="http://schemas.microsoft.com/office/drawing/2014/main" id="{6BD11622-3DDE-8A31-3E44-7A1737C321D4}"/>
              </a:ext>
            </a:extLst>
          </p:cNvPr>
          <p:cNvSpPr txBox="1"/>
          <p:nvPr/>
        </p:nvSpPr>
        <p:spPr>
          <a:xfrm>
            <a:off x="4850523" y="6036393"/>
            <a:ext cx="197097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585">
              <a:buClrTx/>
              <a:buFontTx/>
              <a:buNone/>
            </a:pPr>
            <a:r>
              <a:rPr lang="en-US" kern="1200" dirty="0">
                <a:solidFill>
                  <a:srgbClr val="002664"/>
                </a:solidFill>
                <a:latin typeface="Public Sans Light"/>
                <a:ea typeface="+mn-ea"/>
                <a:cs typeface="+mn-cs"/>
              </a:rPr>
              <a:t>Starting School</a:t>
            </a:r>
          </a:p>
        </p:txBody>
      </p:sp>
      <p:pic>
        <p:nvPicPr>
          <p:cNvPr id="19" name="Picture 18" descr="A book cover of a child holding a sign&#10;&#10;AI-generated content may be incorrect.">
            <a:extLst>
              <a:ext uri="{FF2B5EF4-FFF2-40B4-BE49-F238E27FC236}">
                <a16:creationId xmlns:a16="http://schemas.microsoft.com/office/drawing/2014/main" id="{093607C8-E21B-C381-287E-FA22076048A6}"/>
              </a:ext>
            </a:extLst>
          </p:cNvPr>
          <p:cNvPicPr>
            <a:picLocks noChangeAspect="1"/>
          </p:cNvPicPr>
          <p:nvPr/>
        </p:nvPicPr>
        <p:blipFill>
          <a:blip r:embed="rId10"/>
          <a:stretch>
            <a:fillRect/>
          </a:stretch>
        </p:blipFill>
        <p:spPr>
          <a:xfrm>
            <a:off x="8845029" y="4047365"/>
            <a:ext cx="2052290" cy="2002226"/>
          </a:xfrm>
          <a:prstGeom prst="rect">
            <a:avLst/>
          </a:prstGeom>
        </p:spPr>
      </p:pic>
      <p:sp>
        <p:nvSpPr>
          <p:cNvPr id="21" name="TextBox 20">
            <a:extLst>
              <a:ext uri="{FF2B5EF4-FFF2-40B4-BE49-F238E27FC236}">
                <a16:creationId xmlns:a16="http://schemas.microsoft.com/office/drawing/2014/main" id="{0F030F0B-CC23-09A3-BF82-1DBD2DF087C3}"/>
              </a:ext>
            </a:extLst>
          </p:cNvPr>
          <p:cNvSpPr txBox="1"/>
          <p:nvPr/>
        </p:nvSpPr>
        <p:spPr>
          <a:xfrm rot="10800000" flipV="1">
            <a:off x="8180613" y="6090505"/>
            <a:ext cx="3381123" cy="369332"/>
          </a:xfrm>
          <a:prstGeom prst="rect">
            <a:avLst/>
          </a:prstGeom>
          <a:noFill/>
        </p:spPr>
        <p:txBody>
          <a:bodyPr wrap="square">
            <a:spAutoFit/>
          </a:bodyPr>
          <a:lstStyle/>
          <a:p>
            <a:pPr algn="ctr" defTabSz="609585">
              <a:buClrTx/>
              <a:buFontTx/>
              <a:buNone/>
            </a:pPr>
            <a:r>
              <a:rPr lang="en-US" kern="1200" dirty="0">
                <a:solidFill>
                  <a:srgbClr val="002664"/>
                </a:solidFill>
                <a:latin typeface="Public Sans Light"/>
                <a:ea typeface="+mn-ea"/>
                <a:cs typeface="+mn-cs"/>
              </a:rPr>
              <a:t>Ozzie Goes to School</a:t>
            </a:r>
          </a:p>
        </p:txBody>
      </p:sp>
    </p:spTree>
    <p:extLst>
      <p:ext uri="{BB962C8B-B14F-4D97-AF65-F5344CB8AC3E}">
        <p14:creationId xmlns:p14="http://schemas.microsoft.com/office/powerpoint/2010/main" val="1794930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ADC8-D000-F084-2456-62CCBFDE188C}"/>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0BA9B16E-7850-9935-4CCE-CA757C89E0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A53551D4-6B7C-81B3-BE58-A74B094B3F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367EF90E-147E-47F7-EFEC-3566D79A2DF4}"/>
              </a:ext>
            </a:extLst>
          </p:cNvPr>
          <p:cNvSpPr txBox="1"/>
          <p:nvPr/>
        </p:nvSpPr>
        <p:spPr>
          <a:xfrm>
            <a:off x="466876" y="273352"/>
            <a:ext cx="112824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2060"/>
                </a:solidFill>
                <a:effectLst/>
                <a:uLnTx/>
                <a:uFillTx/>
                <a:latin typeface="Aptos"/>
                <a:ea typeface="+mn-ea"/>
                <a:cs typeface="Segoe UI"/>
              </a:rPr>
              <a:t>Managing Transitions and Information Sharing from Primary to Secondary school</a:t>
            </a:r>
            <a:endParaRPr kumimoji="0" lang="en-US" sz="3200" b="0" i="0" u="none" strike="noStrike" kern="1200" cap="none" spc="0" normalizeH="0" baseline="0" noProof="0" dirty="0">
              <a:ln>
                <a:noFill/>
              </a:ln>
              <a:solidFill>
                <a:srgbClr val="002060"/>
              </a:solidFill>
              <a:effectLst/>
              <a:uLnTx/>
              <a:uFillTx/>
              <a:latin typeface="Aptos"/>
              <a:ea typeface="+mn-ea"/>
              <a:cs typeface="+mn-cs"/>
            </a:endParaRPr>
          </a:p>
        </p:txBody>
      </p:sp>
      <p:sp>
        <p:nvSpPr>
          <p:cNvPr id="3" name="TextBox 2">
            <a:extLst>
              <a:ext uri="{FF2B5EF4-FFF2-40B4-BE49-F238E27FC236}">
                <a16:creationId xmlns:a16="http://schemas.microsoft.com/office/drawing/2014/main" id="{EF3E8CFA-C9E5-0B14-2480-B5F89BEDF438}"/>
              </a:ext>
            </a:extLst>
          </p:cNvPr>
          <p:cNvSpPr txBox="1"/>
          <p:nvPr/>
        </p:nvSpPr>
        <p:spPr>
          <a:xfrm>
            <a:off x="732972" y="1470781"/>
            <a:ext cx="683138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AU" sz="2700" b="1" i="0" u="none" strike="noStrike" kern="1200" cap="none" spc="0" normalizeH="0" baseline="0" noProof="0">
                <a:ln>
                  <a:noFill/>
                </a:ln>
                <a:solidFill>
                  <a:srgbClr val="201547"/>
                </a:solidFill>
                <a:effectLst/>
                <a:uLnTx/>
                <a:uFillTx/>
                <a:latin typeface="Arial"/>
                <a:ea typeface="+mn-ea"/>
                <a:cs typeface="Arial"/>
              </a:rPr>
              <a:t>Schools are responsible</a:t>
            </a:r>
            <a:r>
              <a:rPr kumimoji="0" lang="en-AU" sz="2700" b="0" i="0" u="none" strike="noStrike" kern="1200" cap="none" spc="0" normalizeH="0" baseline="0" noProof="0">
                <a:ln>
                  <a:noFill/>
                </a:ln>
                <a:solidFill>
                  <a:srgbClr val="201547"/>
                </a:solidFill>
                <a:effectLst/>
                <a:uLnTx/>
                <a:uFillTx/>
                <a:latin typeface="Arial"/>
                <a:ea typeface="+mn-ea"/>
                <a:cs typeface="Arial"/>
              </a:rPr>
              <a:t> for managing and transferring student information.​</a:t>
            </a: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AU" sz="2700" b="1" i="0" u="none" strike="noStrike" kern="1200" cap="none" spc="0" normalizeH="0" baseline="0" noProof="0">
                <a:ln>
                  <a:noFill/>
                </a:ln>
                <a:solidFill>
                  <a:srgbClr val="201547"/>
                </a:solidFill>
                <a:effectLst/>
                <a:uLnTx/>
                <a:uFillTx/>
                <a:latin typeface="Arial"/>
                <a:ea typeface="+mn-ea"/>
                <a:cs typeface="Arial"/>
              </a:rPr>
              <a:t>Sharing student information</a:t>
            </a:r>
            <a:r>
              <a:rPr kumimoji="0" lang="en-AU" sz="2700" b="0" i="0" u="none" strike="noStrike" kern="1200" cap="none" spc="0" normalizeH="0" baseline="0" noProof="0">
                <a:ln>
                  <a:noFill/>
                </a:ln>
                <a:solidFill>
                  <a:srgbClr val="201547"/>
                </a:solidFill>
                <a:effectLst/>
                <a:uLnTx/>
                <a:uFillTx/>
                <a:latin typeface="Arial"/>
                <a:ea typeface="+mn-ea"/>
                <a:cs typeface="Arial"/>
              </a:rPr>
              <a:t> with the next Victorian government school is essential.​</a:t>
            </a: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AU" sz="2700" b="1" i="0" u="none" strike="noStrike" kern="1200" cap="none" spc="0" normalizeH="0" baseline="0" noProof="0">
                <a:ln>
                  <a:noFill/>
                </a:ln>
                <a:solidFill>
                  <a:srgbClr val="201547"/>
                </a:solidFill>
                <a:effectLst/>
                <a:uLnTx/>
                <a:uFillTx/>
                <a:latin typeface="Arial"/>
                <a:ea typeface="+mn-ea"/>
                <a:cs typeface="Arial"/>
              </a:rPr>
              <a:t>The transition statement </a:t>
            </a:r>
            <a:r>
              <a:rPr kumimoji="0" lang="en-AU" sz="2700" b="0" i="0" u="none" strike="noStrike" kern="1200" cap="none" spc="0" normalizeH="0" baseline="0" noProof="0">
                <a:ln>
                  <a:noFill/>
                </a:ln>
                <a:solidFill>
                  <a:srgbClr val="201547"/>
                </a:solidFill>
                <a:effectLst/>
                <a:uLnTx/>
                <a:uFillTx/>
                <a:latin typeface="Arial"/>
                <a:ea typeface="+mn-ea"/>
                <a:cs typeface="Arial"/>
              </a:rPr>
              <a:t>provides an overview of the student’s needs.​</a:t>
            </a:r>
          </a:p>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AU" sz="2700" b="1" i="0" u="none" strike="noStrike" kern="1200" cap="none" spc="0" normalizeH="0" baseline="0" noProof="0">
                <a:ln>
                  <a:noFill/>
                </a:ln>
                <a:solidFill>
                  <a:srgbClr val="201547"/>
                </a:solidFill>
                <a:effectLst/>
                <a:uLnTx/>
                <a:uFillTx/>
                <a:latin typeface="Arial"/>
                <a:ea typeface="+mn-ea"/>
                <a:cs typeface="Arial"/>
              </a:rPr>
              <a:t>It is recommended</a:t>
            </a:r>
            <a:r>
              <a:rPr kumimoji="0" lang="en-AU" sz="2700" b="0" i="0" u="none" strike="noStrike" kern="1200" cap="none" spc="0" normalizeH="0" baseline="0" noProof="0">
                <a:ln>
                  <a:noFill/>
                </a:ln>
                <a:solidFill>
                  <a:srgbClr val="201547"/>
                </a:solidFill>
                <a:effectLst/>
                <a:uLnTx/>
                <a:uFillTx/>
                <a:latin typeface="Arial"/>
                <a:ea typeface="+mn-ea"/>
                <a:cs typeface="Arial"/>
              </a:rPr>
              <a:t> that a representative from the secondary school attend the final primary SSG meeting.</a:t>
            </a:r>
          </a:p>
        </p:txBody>
      </p:sp>
      <p:pic>
        <p:nvPicPr>
          <p:cNvPr id="6" name="Picture 5" descr="A group of children in yellow shirts&#10;&#10;Description automatically generated">
            <a:extLst>
              <a:ext uri="{FF2B5EF4-FFF2-40B4-BE49-F238E27FC236}">
                <a16:creationId xmlns:a16="http://schemas.microsoft.com/office/drawing/2014/main" id="{5086B382-3F8C-FCC7-A6BB-DCE91E99A558}"/>
              </a:ext>
            </a:extLst>
          </p:cNvPr>
          <p:cNvPicPr>
            <a:picLocks noChangeAspect="1"/>
          </p:cNvPicPr>
          <p:nvPr/>
        </p:nvPicPr>
        <p:blipFill>
          <a:blip r:embed="rId7"/>
          <a:stretch>
            <a:fillRect/>
          </a:stretch>
        </p:blipFill>
        <p:spPr>
          <a:xfrm>
            <a:off x="7550225" y="1719263"/>
            <a:ext cx="4010025" cy="3419475"/>
          </a:xfrm>
          <a:prstGeom prst="rect">
            <a:avLst/>
          </a:prstGeom>
        </p:spPr>
      </p:pic>
    </p:spTree>
    <p:extLst>
      <p:ext uri="{BB962C8B-B14F-4D97-AF65-F5344CB8AC3E}">
        <p14:creationId xmlns:p14="http://schemas.microsoft.com/office/powerpoint/2010/main" val="36005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60839F-269B-35A9-C635-68934B60D133}"/>
              </a:ext>
            </a:extLst>
          </p:cNvPr>
          <p:cNvSpPr txBox="1"/>
          <p:nvPr/>
        </p:nvSpPr>
        <p:spPr>
          <a:xfrm>
            <a:off x="308975" y="194153"/>
            <a:ext cx="1161580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j-lt"/>
                <a:ea typeface="+mn-ea"/>
                <a:cs typeface="+mn-cs"/>
              </a:rPr>
              <a:t>Four Phases for Transition from Primary to Secondary School</a:t>
            </a:r>
            <a:endParaRPr kumimoji="0" lang="en-US" sz="1800" b="0" i="0" u="none" strike="noStrike" kern="1200" cap="none" spc="0" normalizeH="0" baseline="0" noProof="0" dirty="0">
              <a:ln>
                <a:noFill/>
              </a:ln>
              <a:solidFill>
                <a:srgbClr val="002060"/>
              </a:solidFill>
              <a:effectLst/>
              <a:uLnTx/>
              <a:uFillTx/>
              <a:latin typeface="+mj-lt"/>
              <a:ea typeface="+mn-ea"/>
              <a:cs typeface="+mn-cs"/>
            </a:endParaRPr>
          </a:p>
        </p:txBody>
      </p:sp>
      <p:sp>
        <p:nvSpPr>
          <p:cNvPr id="15" name="TextBox 14">
            <a:extLst>
              <a:ext uri="{FF2B5EF4-FFF2-40B4-BE49-F238E27FC236}">
                <a16:creationId xmlns:a16="http://schemas.microsoft.com/office/drawing/2014/main" id="{2380FB90-2001-6E59-DAB0-E41303505FE7}"/>
              </a:ext>
            </a:extLst>
          </p:cNvPr>
          <p:cNvSpPr txBox="1"/>
          <p:nvPr/>
        </p:nvSpPr>
        <p:spPr>
          <a:xfrm>
            <a:off x="311638" y="1340046"/>
            <a:ext cx="5469257" cy="2246769"/>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11A3C"/>
                </a:solidFill>
                <a:effectLst/>
                <a:uLnTx/>
                <a:uFillTx/>
                <a:latin typeface="Arial"/>
                <a:ea typeface="+mn-ea"/>
                <a:cs typeface="Arial"/>
              </a:rPr>
              <a:t>Preparation phase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11A3C"/>
                </a:solidFill>
                <a:effectLst/>
                <a:uLnTx/>
                <a:uFillTx/>
                <a:latin typeface="Arial"/>
                <a:ea typeface="+mn-ea"/>
                <a:cs typeface="Arial"/>
              </a:rPr>
              <a:t>spans across Years 5 and 6</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11A3C"/>
                </a:solidFill>
                <a:effectLst/>
                <a:uLnTx/>
                <a:uFillTx/>
                <a:latin typeface="Arial"/>
                <a:ea typeface="+mn-ea"/>
                <a:cs typeface="Arial"/>
              </a:rPr>
              <a:t>aims to prepare students for the transition to secondary school, helping students understand what to expect in secondary school to proactively reduce any anxiety that they may experience.</a:t>
            </a:r>
          </a:p>
        </p:txBody>
      </p:sp>
      <p:sp>
        <p:nvSpPr>
          <p:cNvPr id="16" name="TextBox 15">
            <a:extLst>
              <a:ext uri="{FF2B5EF4-FFF2-40B4-BE49-F238E27FC236}">
                <a16:creationId xmlns:a16="http://schemas.microsoft.com/office/drawing/2014/main" id="{6F5C2C27-1804-2E98-421E-F305AD27D2B5}"/>
              </a:ext>
            </a:extLst>
          </p:cNvPr>
          <p:cNvSpPr txBox="1"/>
          <p:nvPr/>
        </p:nvSpPr>
        <p:spPr>
          <a:xfrm>
            <a:off x="6269092" y="1340046"/>
            <a:ext cx="5469257" cy="2308324"/>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1A3C"/>
                </a:solidFill>
                <a:effectLst/>
                <a:uLnTx/>
                <a:uFillTx/>
                <a:latin typeface="Arial"/>
                <a:ea typeface="+mn-ea"/>
                <a:cs typeface="Arial"/>
              </a:rPr>
              <a:t>Transfer phase</a:t>
            </a:r>
            <a:endParaRPr kumimoji="0" lang="en-US" sz="1800" b="0" i="0" u="none" strike="noStrike" kern="1200" cap="none" spc="0" normalizeH="0" baseline="0" noProof="0">
              <a:ln>
                <a:noFill/>
              </a:ln>
              <a:solidFill>
                <a:srgbClr val="011A3C"/>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11A3C"/>
                </a:solidFill>
                <a:effectLst/>
                <a:uLnTx/>
                <a:uFillTx/>
                <a:latin typeface="Arial"/>
                <a:ea typeface="+mn-lt"/>
                <a:cs typeface="Arial"/>
              </a:rPr>
              <a:t>Occurs at the end of Year 6, when primary schools share student transition data with the secondary school to support planning and provide targeted support for students.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11A3C"/>
                </a:solidFill>
                <a:effectLst/>
                <a:uLnTx/>
                <a:uFillTx/>
                <a:latin typeface="Arial"/>
                <a:ea typeface="+mn-ea"/>
                <a:cs typeface="Arial"/>
              </a:rPr>
              <a:t>Coinciding with this phase is the statewide Orientation Day (and any additional transition days).</a:t>
            </a:r>
          </a:p>
        </p:txBody>
      </p:sp>
      <p:sp>
        <p:nvSpPr>
          <p:cNvPr id="17" name="TextBox 16">
            <a:extLst>
              <a:ext uri="{FF2B5EF4-FFF2-40B4-BE49-F238E27FC236}">
                <a16:creationId xmlns:a16="http://schemas.microsoft.com/office/drawing/2014/main" id="{77D10896-A341-61CD-FB5E-281180D24CAE}"/>
              </a:ext>
            </a:extLst>
          </p:cNvPr>
          <p:cNvSpPr txBox="1"/>
          <p:nvPr/>
        </p:nvSpPr>
        <p:spPr>
          <a:xfrm>
            <a:off x="311637" y="4157136"/>
            <a:ext cx="5469257" cy="2215991"/>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11A3C"/>
                </a:solidFill>
                <a:effectLst/>
                <a:uLnTx/>
                <a:uFillTx/>
                <a:latin typeface="Arial"/>
                <a:ea typeface="+mn-ea"/>
                <a:cs typeface="Arial"/>
              </a:rPr>
              <a:t>Induction phase</a:t>
            </a:r>
            <a:endParaRPr kumimoji="0" lang="en-US" sz="2000" b="1" i="0" u="none" strike="noStrike" kern="1200" cap="none" spc="0" normalizeH="0" baseline="0" noProof="0">
              <a:ln>
                <a:noFill/>
              </a:ln>
              <a:solidFill>
                <a:srgbClr val="1F1646"/>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11A3C"/>
                </a:solidFill>
                <a:effectLst/>
                <a:uLnTx/>
                <a:uFillTx/>
                <a:latin typeface="Arial"/>
                <a:ea typeface="+mn-ea"/>
                <a:cs typeface="Arial"/>
              </a:rPr>
              <a:t>supports new Year 7 students to develop a strong sense of connection and belonging to their new school and to ease into the new practices, rhythms and relationships of their new school.</a:t>
            </a:r>
            <a:endParaRPr kumimoji="0" lang="en-US" sz="2000" b="0" i="0" u="none" strike="noStrike" kern="1200" cap="none" spc="0" normalizeH="0" baseline="0" noProof="0">
              <a:ln>
                <a:noFill/>
              </a:ln>
              <a:solidFill>
                <a:srgbClr val="1F164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646"/>
              </a:solidFill>
              <a:effectLst/>
              <a:uLnTx/>
              <a:uFillTx/>
              <a:latin typeface="Arial"/>
              <a:ea typeface="+mn-ea"/>
              <a:cs typeface="Arial"/>
            </a:endParaRPr>
          </a:p>
        </p:txBody>
      </p:sp>
      <p:sp>
        <p:nvSpPr>
          <p:cNvPr id="18" name="TextBox 17">
            <a:extLst>
              <a:ext uri="{FF2B5EF4-FFF2-40B4-BE49-F238E27FC236}">
                <a16:creationId xmlns:a16="http://schemas.microsoft.com/office/drawing/2014/main" id="{16C39055-CA9A-A7A6-9618-5914ED9DC994}"/>
              </a:ext>
            </a:extLst>
          </p:cNvPr>
          <p:cNvSpPr txBox="1"/>
          <p:nvPr/>
        </p:nvSpPr>
        <p:spPr>
          <a:xfrm>
            <a:off x="6269092" y="4157136"/>
            <a:ext cx="5469257" cy="2246769"/>
          </a:xfrm>
          <a:prstGeom prst="rect">
            <a:avLst/>
          </a:prstGeom>
          <a:solidFill>
            <a:schemeClr val="tx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11A3C"/>
                </a:solidFill>
                <a:effectLst/>
                <a:uLnTx/>
                <a:uFillTx/>
                <a:latin typeface="Arial"/>
                <a:ea typeface="+mn-ea"/>
                <a:cs typeface="+mn-cs"/>
              </a:rPr>
              <a:t>Consolidation phase</a:t>
            </a:r>
            <a:r>
              <a:rPr kumimoji="0" lang="en-US" sz="2000" b="0" i="0" u="none" strike="noStrike" kern="1200" cap="none" spc="0" normalizeH="0" baseline="0" noProof="0">
                <a:ln>
                  <a:noFill/>
                </a:ln>
                <a:solidFill>
                  <a:srgbClr val="011A3C"/>
                </a:solidFill>
                <a:effectLst/>
                <a:uLnTx/>
                <a:uFillTx/>
                <a:latin typeface="Arial"/>
                <a:ea typeface="+mn-ea"/>
                <a:cs typeface="+mn-cs"/>
              </a:rPr>
              <a:t> </a:t>
            </a:r>
            <a:endParaRPr kumimoji="0" lang="en-US" sz="2000" b="0" i="0" u="none" strike="noStrike" kern="1200" cap="none" spc="0" normalizeH="0" baseline="0" noProof="0">
              <a:ln>
                <a:noFill/>
              </a:ln>
              <a:solidFill>
                <a:srgbClr val="1F1646"/>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11A3C"/>
                </a:solidFill>
                <a:effectLst/>
                <a:uLnTx/>
                <a:uFillTx/>
                <a:latin typeface="Arial"/>
                <a:ea typeface="+mn-ea"/>
                <a:cs typeface="+mn-cs"/>
              </a:rPr>
              <a:t>continues to develop Year 8 students’ sense of connectedness and belonging, building on the skills, knowledge and experiences they have gained in previous phases, with a strong emphasis on supporting their wellbeing and confidence.</a:t>
            </a:r>
            <a:endParaRPr kumimoji="0" lang="en-US" sz="2000" b="0" i="0" u="none" strike="noStrike" kern="1200" cap="none" spc="0" normalizeH="0" baseline="0" noProof="0">
              <a:ln>
                <a:noFill/>
              </a:ln>
              <a:solidFill>
                <a:srgbClr val="1F1646"/>
              </a:solidFill>
              <a:effectLst/>
              <a:uLnTx/>
              <a:uFillTx/>
              <a:latin typeface="Arial"/>
              <a:ea typeface="+mn-ea"/>
              <a:cs typeface="Arial"/>
            </a:endParaRPr>
          </a:p>
        </p:txBody>
      </p:sp>
    </p:spTree>
    <p:extLst>
      <p:ext uri="{BB962C8B-B14F-4D97-AF65-F5344CB8AC3E}">
        <p14:creationId xmlns:p14="http://schemas.microsoft.com/office/powerpoint/2010/main" val="379663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FEF0A-D98C-42E2-72E4-54832CA39932}"/>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396DD2A9-F83D-E502-AD13-2F62665A62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2C63CCE2-2986-50A2-A5B9-7D7C151F8E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815589F8-837D-D4A1-85E7-A662E685EA2A}"/>
              </a:ext>
            </a:extLst>
          </p:cNvPr>
          <p:cNvSpPr txBox="1"/>
          <p:nvPr/>
        </p:nvSpPr>
        <p:spPr>
          <a:xfrm>
            <a:off x="309638" y="394305"/>
            <a:ext cx="115606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2060"/>
                </a:solidFill>
                <a:effectLst/>
                <a:uLnTx/>
                <a:uFillTx/>
                <a:latin typeface="Aptos"/>
                <a:ea typeface="+mn-ea"/>
                <a:cs typeface="+mn-cs"/>
              </a:rPr>
              <a:t>School Transition Processes (internal and external)</a:t>
            </a:r>
          </a:p>
        </p:txBody>
      </p:sp>
      <p:sp>
        <p:nvSpPr>
          <p:cNvPr id="3" name="Content Placeholder 2">
            <a:extLst>
              <a:ext uri="{FF2B5EF4-FFF2-40B4-BE49-F238E27FC236}">
                <a16:creationId xmlns:a16="http://schemas.microsoft.com/office/drawing/2014/main" id="{09D96758-9C3E-D289-341F-F078E6AEF120}"/>
              </a:ext>
            </a:extLst>
          </p:cNvPr>
          <p:cNvSpPr>
            <a:spLocks noGrp="1"/>
          </p:cNvSpPr>
          <p:nvPr/>
        </p:nvSpPr>
        <p:spPr>
          <a:xfrm>
            <a:off x="540659" y="1388504"/>
            <a:ext cx="5348110" cy="3169182"/>
          </a:xfrm>
          <a:prstGeom prst="rect">
            <a:avLst/>
          </a:prstGeom>
          <a:solidFill>
            <a:schemeClr val="accent4">
              <a:lumMod val="50000"/>
            </a:schemeClr>
          </a:solidFill>
          <a:ln>
            <a:solidFill>
              <a:schemeClr val="tx1"/>
            </a:solidFill>
          </a:ln>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2"/>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tabLst/>
              <a:defRPr sz="14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srgbClr val="004C97"/>
                </a:solidFill>
                <a:effectLst/>
                <a:uLnTx/>
                <a:uFillTx/>
                <a:latin typeface="Arial"/>
                <a:cs typeface="Arial"/>
              </a:rPr>
              <a:t> </a:t>
            </a:r>
            <a:r>
              <a:rPr kumimoji="0" lang="en-AU" sz="2000" b="1" i="0" u="none" strike="noStrike" kern="1200" cap="none" spc="0" normalizeH="0" baseline="0" noProof="0">
                <a:ln>
                  <a:noFill/>
                </a:ln>
                <a:solidFill>
                  <a:srgbClr val="FFFFFF"/>
                </a:solidFill>
                <a:effectLst/>
                <a:uLnTx/>
                <a:uFillTx/>
                <a:latin typeface="Arial"/>
                <a:cs typeface="Arial"/>
              </a:rPr>
              <a:t>In school transitions</a:t>
            </a:r>
            <a:endParaRPr kumimoji="0" lang="en-AU" sz="2000" b="1" i="0" u="none" strike="noStrike" kern="1200" cap="none" spc="0" normalizeH="0" baseline="0" noProof="0">
              <a:ln>
                <a:noFill/>
              </a:ln>
              <a:solidFill>
                <a:srgbClr val="FFFFFF"/>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Formal transition sessions</a:t>
            </a:r>
            <a:endParaRPr kumimoji="0" lang="en-AU" sz="2000" b="0" i="0" u="none" strike="noStrike" kern="1200" cap="none" spc="0" normalizeH="0" baseline="0" noProof="0">
              <a:ln>
                <a:noFill/>
              </a:ln>
              <a:solidFill>
                <a:srgbClr val="FFFFFF"/>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Extra time with their new teacher in their new classroom </a:t>
            </a:r>
            <a:endParaRPr kumimoji="0" lang="en-AU" sz="2000" b="0" i="0" u="none" strike="noStrike" kern="1200" cap="none" spc="0" normalizeH="0" baseline="0" noProof="0">
              <a:ln>
                <a:noFill/>
              </a:ln>
              <a:solidFill>
                <a:srgbClr val="FFFFFF"/>
              </a:solidFill>
              <a:effectLst/>
              <a:uLnTx/>
              <a:uFillTx/>
              <a:latin typeface="Arial" charset="0"/>
              <a:cs typeface="Arial"/>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Coming in on a day before school begins</a:t>
            </a:r>
            <a:endParaRPr kumimoji="0" lang="en-AU" sz="2000" b="0" i="0" u="none" strike="noStrike" kern="1200" cap="none" spc="0" normalizeH="0" baseline="0" noProof="0">
              <a:ln>
                <a:noFill/>
              </a:ln>
              <a:solidFill>
                <a:srgbClr val="FFFFFF"/>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Set aside some time toward the end of the year for hand-over and information sharing.</a:t>
            </a:r>
            <a:endParaRPr kumimoji="0" lang="en-AU" sz="2000" b="0" i="0" u="none" strike="noStrike" kern="1200" cap="none" spc="0" normalizeH="0" baseline="0" noProof="0">
              <a:ln>
                <a:noFill/>
              </a:ln>
              <a:solidFill>
                <a:srgbClr val="FFFFFF"/>
              </a:solidFill>
              <a:effectLst/>
              <a:uLnTx/>
              <a:uFillTx/>
              <a:latin typeface="Arial" charset="0"/>
              <a:cs typeface="Arial" charset="0"/>
            </a:endParaRPr>
          </a:p>
        </p:txBody>
      </p:sp>
      <p:sp>
        <p:nvSpPr>
          <p:cNvPr id="6" name="Content Placeholder 2">
            <a:extLst>
              <a:ext uri="{FF2B5EF4-FFF2-40B4-BE49-F238E27FC236}">
                <a16:creationId xmlns:a16="http://schemas.microsoft.com/office/drawing/2014/main" id="{30863CB7-FAFE-B0A9-E5A0-B1238C2DA2B4}"/>
              </a:ext>
            </a:extLst>
          </p:cNvPr>
          <p:cNvSpPr txBox="1">
            <a:spLocks/>
          </p:cNvSpPr>
          <p:nvPr/>
        </p:nvSpPr>
        <p:spPr>
          <a:xfrm>
            <a:off x="6089951" y="1412633"/>
            <a:ext cx="5418665" cy="3169182"/>
          </a:xfrm>
          <a:prstGeom prst="rect">
            <a:avLst/>
          </a:prstGeom>
          <a:solidFill>
            <a:schemeClr val="accent6">
              <a:lumMod val="50000"/>
            </a:schemeClr>
          </a:solidFill>
          <a:ln>
            <a:solidFill>
              <a:schemeClr val="tx1"/>
            </a:solidFill>
          </a:ln>
        </p:spPr>
        <p:txBody>
          <a:bodyPr vert="horz" lIns="0" tIns="0" rIns="0" bIns="0" rtlCol="0" anchor="t">
            <a:normAutofit/>
          </a:bodyPr>
          <a:lstStyle>
            <a:defPPr>
              <a:defRPr lang="en-US"/>
            </a:defPPr>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2"/>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tabLst/>
              <a:defRPr sz="14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srgbClr val="B6E9EA"/>
                </a:solidFill>
                <a:effectLst/>
                <a:uLnTx/>
                <a:uFillTx/>
                <a:latin typeface="Arial"/>
                <a:cs typeface="Arial"/>
              </a:rPr>
              <a:t> </a:t>
            </a:r>
            <a:r>
              <a:rPr kumimoji="0" lang="en-AU" sz="2000" b="1" i="0" u="none" strike="noStrike" kern="1200" cap="none" spc="0" normalizeH="0" baseline="0" noProof="0">
                <a:ln>
                  <a:noFill/>
                </a:ln>
                <a:solidFill>
                  <a:srgbClr val="FFFFFF"/>
                </a:solidFill>
                <a:effectLst/>
                <a:uLnTx/>
                <a:uFillTx/>
                <a:latin typeface="Arial"/>
                <a:cs typeface="Arial"/>
              </a:rPr>
              <a:t>New primary school</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Highlight what doesn't change</a:t>
            </a:r>
            <a:endParaRPr kumimoji="0" lang="en-AU" sz="2000" b="0" i="0" u="none" strike="noStrike" kern="1200" cap="none" spc="0" normalizeH="0" baseline="0" noProof="0">
              <a:ln>
                <a:noFill/>
              </a:ln>
              <a:solidFill>
                <a:srgbClr val="FFFFFF"/>
              </a:solidFill>
              <a:effectLst/>
              <a:uLnTx/>
              <a:uFillTx/>
              <a:latin typeface="Arial" charset="0"/>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Provide visual supports</a:t>
            </a:r>
            <a:endParaRPr kumimoji="0" lang="en-AU" sz="2000" b="0" i="0" u="none" strike="noStrike" kern="1200" cap="none" spc="0" normalizeH="0" baseline="0" noProof="0">
              <a:ln>
                <a:noFill/>
              </a:ln>
              <a:solidFill>
                <a:srgbClr val="FFFFFF"/>
              </a:solidFill>
              <a:effectLst/>
              <a:uLnTx/>
              <a:uFillTx/>
              <a:latin typeface="Arial" charset="0"/>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Consider a buddy system or safe person/space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FFFFFF"/>
                </a:solidFill>
                <a:effectLst/>
                <a:uLnTx/>
                <a:uFillTx/>
                <a:latin typeface="Arial"/>
                <a:cs typeface="Arial"/>
              </a:rPr>
              <a:t>Invite the student to end of year transition sessions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AU" sz="2000" b="0" i="0" u="none" strike="noStrike" kern="1200" cap="none" spc="0" normalizeH="0" baseline="0" noProof="0">
              <a:ln>
                <a:noFill/>
              </a:ln>
              <a:solidFill>
                <a:srgbClr val="1F1646"/>
              </a:solidFill>
              <a:effectLst/>
              <a:uLnTx/>
              <a:uFillTx/>
              <a:latin typeface="Arial" charset="0"/>
              <a:cs typeface="Arial" charset="0"/>
            </a:endParaRPr>
          </a:p>
        </p:txBody>
      </p:sp>
      <p:sp>
        <p:nvSpPr>
          <p:cNvPr id="7" name="TextBox 8">
            <a:extLst>
              <a:ext uri="{FF2B5EF4-FFF2-40B4-BE49-F238E27FC236}">
                <a16:creationId xmlns:a16="http://schemas.microsoft.com/office/drawing/2014/main" id="{C862B133-29CF-D168-141C-AF7E3572DA75}"/>
              </a:ext>
            </a:extLst>
          </p:cNvPr>
          <p:cNvSpPr txBox="1"/>
          <p:nvPr/>
        </p:nvSpPr>
        <p:spPr>
          <a:xfrm>
            <a:off x="544284" y="4926784"/>
            <a:ext cx="11091333" cy="10371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F1646"/>
                </a:solidFill>
                <a:effectLst/>
                <a:uLnTx/>
                <a:uFillTx/>
                <a:latin typeface="Arial"/>
                <a:ea typeface="Segoe UI"/>
                <a:cs typeface="Segoe UI"/>
              </a:rPr>
              <a:t>"</a:t>
            </a:r>
            <a:r>
              <a:rPr kumimoji="0" lang="en-GB" sz="2000" b="0" i="1" u="none" strike="noStrike" kern="1200" cap="none" spc="0" normalizeH="0" baseline="0" noProof="0">
                <a:ln>
                  <a:noFill/>
                </a:ln>
                <a:solidFill>
                  <a:srgbClr val="1F1646"/>
                </a:solidFill>
                <a:effectLst/>
                <a:uLnTx/>
                <a:uFillTx/>
                <a:latin typeface="Arial"/>
                <a:ea typeface="Segoe UI"/>
                <a:cs typeface="Segoe UI"/>
              </a:rPr>
              <a:t>Everything you do before, during and after the arrival of the students at your school sends a message that inclusion is important – it helps shift the culture of a school."</a:t>
            </a:r>
            <a:r>
              <a:rPr kumimoji="0" lang="en-GB" sz="2000" b="0" i="0" u="none" strike="noStrike" kern="1200" cap="none" spc="0" normalizeH="0" baseline="0" noProof="0">
                <a:ln>
                  <a:noFill/>
                </a:ln>
                <a:solidFill>
                  <a:srgbClr val="1F1646"/>
                </a:solidFill>
                <a:effectLst/>
                <a:uLnTx/>
                <a:uFillTx/>
                <a:latin typeface="Arial"/>
                <a:ea typeface="Segoe UI"/>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4C97"/>
                </a:solidFill>
                <a:effectLst/>
                <a:uLnTx/>
                <a:uFillTx/>
                <a:latin typeface="Arial"/>
                <a:ea typeface="Segoe UI"/>
                <a:cs typeface="Segoe UI"/>
              </a:rPr>
              <a:t>Allira Lang - DI Leader Patterson River Secondary College</a:t>
            </a:r>
            <a:endParaRPr kumimoji="0" lang="en-US" sz="1800" b="0" i="0" u="none" strike="noStrike" kern="1200" cap="none" spc="0" normalizeH="0" baseline="0" noProof="0">
              <a:ln>
                <a:noFill/>
              </a:ln>
              <a:solidFill>
                <a:srgbClr val="1F1646"/>
              </a:solidFill>
              <a:effectLst/>
              <a:uLnTx/>
              <a:uFillTx/>
              <a:latin typeface="Arial"/>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C3CC576F-94C1-7F76-CC3C-83F026DCF5F6}"/>
              </a:ext>
            </a:extLst>
          </p:cNvPr>
          <p:cNvPicPr>
            <a:picLocks noChangeAspect="1"/>
          </p:cNvPicPr>
          <p:nvPr/>
        </p:nvPicPr>
        <p:blipFill>
          <a:blip r:embed="rId7"/>
          <a:stretch>
            <a:fillRect/>
          </a:stretch>
        </p:blipFill>
        <p:spPr>
          <a:xfrm>
            <a:off x="9287404" y="4146096"/>
            <a:ext cx="1914525" cy="742950"/>
          </a:xfrm>
          <a:prstGeom prst="rect">
            <a:avLst/>
          </a:prstGeom>
        </p:spPr>
      </p:pic>
    </p:spTree>
    <p:extLst>
      <p:ext uri="{BB962C8B-B14F-4D97-AF65-F5344CB8AC3E}">
        <p14:creationId xmlns:p14="http://schemas.microsoft.com/office/powerpoint/2010/main" val="262824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A387-9BA3-051B-F19E-F12A820FA1D5}"/>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BA61C4A8-2FFB-2E44-72ED-E89BB45D2C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4D0141F5-2E1E-CA6A-4CC7-69703D48A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2" name="TextBox 1">
            <a:extLst>
              <a:ext uri="{FF2B5EF4-FFF2-40B4-BE49-F238E27FC236}">
                <a16:creationId xmlns:a16="http://schemas.microsoft.com/office/drawing/2014/main" id="{A60911DE-E737-54D5-5E03-D25C3941F1BB}"/>
              </a:ext>
            </a:extLst>
          </p:cNvPr>
          <p:cNvSpPr txBox="1"/>
          <p:nvPr/>
        </p:nvSpPr>
        <p:spPr>
          <a:xfrm>
            <a:off x="418496" y="140305"/>
            <a:ext cx="99156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chemeClr val="accent2">
                    <a:lumMod val="25000"/>
                  </a:schemeClr>
                </a:solidFill>
                <a:effectLst/>
                <a:uLnTx/>
                <a:uFillTx/>
                <a:latin typeface="Aptos"/>
                <a:ea typeface="+mn-ea"/>
                <a:cs typeface="Arial"/>
              </a:rPr>
              <a:t>To support a successful transition, schools may want to consider</a:t>
            </a:r>
            <a:endParaRPr kumimoji="0" lang="en-US" sz="3200" b="0" i="0" u="none" strike="noStrike" kern="1200" cap="none" spc="0" normalizeH="0" baseline="0" noProof="0" dirty="0">
              <a:ln>
                <a:noFill/>
              </a:ln>
              <a:solidFill>
                <a:schemeClr val="accent2">
                  <a:lumMod val="25000"/>
                </a:schemeClr>
              </a:solidFill>
              <a:effectLst/>
              <a:uLnTx/>
              <a:uFillTx/>
              <a:latin typeface="Aptos"/>
              <a:ea typeface="+mn-ea"/>
              <a:cs typeface="+mn-cs"/>
            </a:endParaRPr>
          </a:p>
        </p:txBody>
      </p:sp>
      <p:pic>
        <p:nvPicPr>
          <p:cNvPr id="7" name="Picture 6" descr="A person wearing headphones&#10;&#10;Description automatically generated">
            <a:extLst>
              <a:ext uri="{FF2B5EF4-FFF2-40B4-BE49-F238E27FC236}">
                <a16:creationId xmlns:a16="http://schemas.microsoft.com/office/drawing/2014/main" id="{CAF37522-7F7C-BA13-3039-316C7578D427}"/>
              </a:ext>
            </a:extLst>
          </p:cNvPr>
          <p:cNvPicPr>
            <a:picLocks noChangeAspect="1"/>
          </p:cNvPicPr>
          <p:nvPr/>
        </p:nvPicPr>
        <p:blipFill>
          <a:blip r:embed="rId7"/>
          <a:stretch>
            <a:fillRect/>
          </a:stretch>
        </p:blipFill>
        <p:spPr>
          <a:xfrm>
            <a:off x="9397093" y="2345115"/>
            <a:ext cx="2324100" cy="2724150"/>
          </a:xfrm>
          <a:prstGeom prst="rect">
            <a:avLst/>
          </a:prstGeom>
        </p:spPr>
      </p:pic>
      <p:sp>
        <p:nvSpPr>
          <p:cNvPr id="8" name="Rectangle: Rounded Corners 7">
            <a:extLst>
              <a:ext uri="{FF2B5EF4-FFF2-40B4-BE49-F238E27FC236}">
                <a16:creationId xmlns:a16="http://schemas.microsoft.com/office/drawing/2014/main" id="{87B09B7A-B1C7-7819-5C7F-6C7BAC88AEE5}"/>
              </a:ext>
            </a:extLst>
          </p:cNvPr>
          <p:cNvSpPr/>
          <p:nvPr/>
        </p:nvSpPr>
        <p:spPr>
          <a:xfrm>
            <a:off x="415623" y="4790647"/>
            <a:ext cx="8674339" cy="10454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EC3AD83A-CAEA-4852-B5CE-932E42671967}"/>
              </a:ext>
            </a:extLst>
          </p:cNvPr>
          <p:cNvSpPr>
            <a:spLocks noGrp="1"/>
          </p:cNvSpPr>
          <p:nvPr/>
        </p:nvSpPr>
        <p:spPr>
          <a:xfrm>
            <a:off x="611790" y="1453916"/>
            <a:ext cx="8790957" cy="525881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accent2"/>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defRPr sz="14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Time release for Foundation teachers or DI Leaders to meet with families</a:t>
            </a:r>
            <a:endParaRPr kumimoji="0" lang="en-AU" sz="2000" b="0" i="0" u="none" strike="noStrike" kern="1200" cap="none" spc="0" normalizeH="0" baseline="0" noProof="0" dirty="0">
              <a:ln>
                <a:noFill/>
              </a:ln>
              <a:solidFill>
                <a:srgbClr val="1F1646"/>
              </a:solidFill>
              <a:effectLst/>
              <a:uLnTx/>
              <a:uFillTx/>
              <a:latin typeface="Aptos"/>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Making necessary adjustments to the school environment.</a:t>
            </a:r>
            <a:endParaRPr kumimoji="0" lang="en-AU" sz="2000" b="0" i="0" u="none" strike="noStrike" kern="1200" cap="none" spc="0" normalizeH="0" baseline="0" noProof="0" dirty="0">
              <a:ln>
                <a:noFill/>
              </a:ln>
              <a:solidFill>
                <a:srgbClr val="1F1646"/>
              </a:solidFill>
              <a:effectLst/>
              <a:uLnTx/>
              <a:uFillTx/>
              <a:latin typeface="Aptos"/>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Clear signage and easily identifiable staff.</a:t>
            </a:r>
            <a:endParaRPr kumimoji="0" lang="en-AU" sz="2000" b="0" i="0" u="none" strike="noStrike" kern="1200" cap="none" spc="0" normalizeH="0" baseline="0" noProof="0" dirty="0">
              <a:ln>
                <a:noFill/>
              </a:ln>
              <a:solidFill>
                <a:srgbClr val="1F1646"/>
              </a:solidFill>
              <a:effectLst/>
              <a:uLnTx/>
              <a:uFillTx/>
              <a:latin typeface="Aptos"/>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Offering additional school visits and teacher introductions.</a:t>
            </a:r>
            <a:endParaRPr kumimoji="0" lang="en-AU" sz="2000" b="0" i="0" u="none" strike="noStrike" kern="1200" cap="none" spc="0" normalizeH="0" baseline="0" noProof="0" dirty="0">
              <a:ln>
                <a:noFill/>
              </a:ln>
              <a:solidFill>
                <a:srgbClr val="1F1646"/>
              </a:solidFill>
              <a:effectLst/>
              <a:uLnTx/>
              <a:uFillTx/>
              <a:latin typeface="Aptos"/>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Providing Professional Learning for staff</a:t>
            </a:r>
            <a:endParaRPr kumimoji="0" lang="en-AU" sz="2000" b="0" i="0" u="none" strike="noStrike" kern="1200" cap="none" spc="0" normalizeH="0" baseline="0" noProof="0" dirty="0">
              <a:ln>
                <a:noFill/>
              </a:ln>
              <a:solidFill>
                <a:srgbClr val="1F1646"/>
              </a:solidFill>
              <a:effectLst/>
              <a:uLnTx/>
              <a:uFillTx/>
              <a:latin typeface="Aptos"/>
              <a:cs typeface="Arial" charset="0"/>
            </a:endParaRPr>
          </a:p>
          <a:p>
            <a:pPr marL="285750" marR="0" lvl="0" indent="-285750" algn="l" defTabSz="914400" rtl="0" eaLnBrk="1" fontAlgn="auto" latinLnBrk="0" hangingPunct="1">
              <a:lnSpc>
                <a:spcPct val="100000"/>
              </a:lnSpc>
              <a:spcBef>
                <a:spcPts val="1000"/>
              </a:spcBef>
              <a:spcAft>
                <a:spcPts val="0"/>
              </a:spcAft>
              <a:buClrTx/>
              <a:buSzTx/>
              <a:buFont typeface="Arial"/>
              <a:buChar char="•"/>
              <a:tabLst/>
              <a:defRPr/>
            </a:pPr>
            <a:r>
              <a:rPr kumimoji="0" lang="en-AU" sz="2000" b="0" i="0" u="none" strike="noStrike" kern="1200" cap="none" spc="0" normalizeH="0" baseline="0" noProof="0" dirty="0">
                <a:ln>
                  <a:noFill/>
                </a:ln>
                <a:solidFill>
                  <a:srgbClr val="1F1646"/>
                </a:solidFill>
                <a:effectLst/>
                <a:uLnTx/>
                <a:uFillTx/>
                <a:latin typeface="Aptos"/>
                <a:cs typeface="Arial"/>
              </a:rPr>
              <a:t>Visuals and colour coding for timetables and material.</a:t>
            </a:r>
          </a:p>
          <a:p>
            <a:pPr marL="285750" indent="-285750" fontAlgn="auto">
              <a:spcAft>
                <a:spcPts val="0"/>
              </a:spcAft>
              <a:buFont typeface="Arial"/>
              <a:buChar char="•"/>
              <a:defRPr/>
            </a:pPr>
            <a:r>
              <a:rPr lang="en-AU" sz="2000" b="0" dirty="0">
                <a:solidFill>
                  <a:srgbClr val="1F1646"/>
                </a:solidFill>
                <a:latin typeface="Aptos"/>
                <a:cs typeface="Arial"/>
              </a:rPr>
              <a:t>Inviting a secondary school representative to attend the final primary school SSG.</a:t>
            </a:r>
            <a:endParaRPr lang="en-AU" sz="2000" b="0" dirty="0">
              <a:solidFill>
                <a:srgbClr val="1F1646"/>
              </a:solidFill>
              <a:latin typeface="Apto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FFFFFF"/>
                </a:solidFill>
                <a:effectLst/>
                <a:uLnTx/>
                <a:uFillTx/>
                <a:latin typeface="Aptos"/>
                <a:cs typeface="Arial"/>
              </a:rPr>
              <a:t>REMEMBER</a:t>
            </a:r>
            <a:r>
              <a:rPr kumimoji="0" lang="en-AU" sz="2000" b="0" i="0" u="none" strike="noStrike" kern="1200" cap="none" spc="0" normalizeH="0" baseline="0" noProof="0" dirty="0">
                <a:ln>
                  <a:noFill/>
                </a:ln>
                <a:solidFill>
                  <a:srgbClr val="FFFFFF"/>
                </a:solidFill>
                <a:effectLst/>
                <a:uLnTx/>
                <a:uFillTx/>
                <a:latin typeface="Aptos"/>
                <a:cs typeface="Arial"/>
              </a:rPr>
              <a:t> to keep a record of adjustments you provide during transition sessions as they contribute to the 10 weeks of adjustments needed for a Disability Inclusion Profile</a:t>
            </a:r>
            <a:r>
              <a:rPr kumimoji="0" lang="en-AU" sz="2000" b="0" i="0" u="none" strike="noStrike" kern="1200" cap="none" spc="0" normalizeH="0" baseline="0" noProof="0" dirty="0">
                <a:ln>
                  <a:noFill/>
                </a:ln>
                <a:solidFill>
                  <a:srgbClr val="1F1646"/>
                </a:solidFill>
                <a:effectLst/>
                <a:uLnTx/>
                <a:uFillTx/>
                <a:latin typeface="Aptos"/>
                <a:cs typeface="Arial"/>
              </a:rPr>
              <a:t> profile) meeting.</a:t>
            </a:r>
          </a:p>
        </p:txBody>
      </p:sp>
    </p:spTree>
    <p:extLst>
      <p:ext uri="{BB962C8B-B14F-4D97-AF65-F5344CB8AC3E}">
        <p14:creationId xmlns:p14="http://schemas.microsoft.com/office/powerpoint/2010/main" val="2858057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B17C-A36E-84C9-5688-A472ECBB5F46}"/>
            </a:ext>
          </a:extLst>
        </p:cNvPr>
        <p:cNvGrpSpPr/>
        <p:nvPr/>
      </p:nvGrpSpPr>
      <p:grpSpPr>
        <a:xfrm>
          <a:off x="0" y="0"/>
          <a:ext cx="0" cy="0"/>
          <a:chOff x="0" y="0"/>
          <a:chExt cx="0" cy="0"/>
        </a:xfrm>
      </p:grpSpPr>
      <p:pic>
        <p:nvPicPr>
          <p:cNvPr id="4" name="Picture 3" descr="A blue and black text on a light blue background&#10;&#10;AI-generated content may be incorrect.">
            <a:extLst>
              <a:ext uri="{FF2B5EF4-FFF2-40B4-BE49-F238E27FC236}">
                <a16:creationId xmlns:a16="http://schemas.microsoft.com/office/drawing/2014/main" id="{A909AF8E-76C9-C2FC-60F5-6824D37C10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79" y="5845283"/>
            <a:ext cx="2343150" cy="866775"/>
          </a:xfrm>
          <a:prstGeom prst="rect">
            <a:avLst/>
          </a:prstGeom>
        </p:spPr>
      </p:pic>
      <p:pic>
        <p:nvPicPr>
          <p:cNvPr id="5" name="Picture 4" descr="A logo with text on it&#10;&#10;AI-generated content may be incorrect.">
            <a:extLst>
              <a:ext uri="{FF2B5EF4-FFF2-40B4-BE49-F238E27FC236}">
                <a16:creationId xmlns:a16="http://schemas.microsoft.com/office/drawing/2014/main" id="{F0A0CB3E-2556-D29B-26D5-3BE209B3E0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24056" y="5929900"/>
            <a:ext cx="1752600" cy="781050"/>
          </a:xfrm>
          <a:prstGeom prst="rect">
            <a:avLst/>
          </a:prstGeom>
        </p:spPr>
      </p:pic>
      <p:sp>
        <p:nvSpPr>
          <p:cNvPr id="3" name="TextBox 2">
            <a:extLst>
              <a:ext uri="{FF2B5EF4-FFF2-40B4-BE49-F238E27FC236}">
                <a16:creationId xmlns:a16="http://schemas.microsoft.com/office/drawing/2014/main" id="{0FC13739-C094-9B3C-9A8F-88ED38C50429}"/>
              </a:ext>
            </a:extLst>
          </p:cNvPr>
          <p:cNvSpPr txBox="1"/>
          <p:nvPr/>
        </p:nvSpPr>
        <p:spPr>
          <a:xfrm>
            <a:off x="308975" y="277660"/>
            <a:ext cx="111043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Aptos"/>
                <a:ea typeface="+mn-ea"/>
                <a:cs typeface="+mn-cs"/>
              </a:rPr>
              <a:t>Who can help support with the transition?</a:t>
            </a:r>
            <a:endParaRPr kumimoji="0" lang="en-US" sz="3200" b="0" i="0" u="none" strike="noStrike" kern="1200" cap="none" spc="0" normalizeH="0" baseline="0" noProof="0" dirty="0">
              <a:ln>
                <a:noFill/>
              </a:ln>
              <a:solidFill>
                <a:srgbClr val="002060"/>
              </a:solidFill>
              <a:effectLst/>
              <a:uLnTx/>
              <a:uFillTx/>
              <a:latin typeface="Arial"/>
              <a:ea typeface="+mn-ea"/>
              <a:cs typeface="+mn-cs"/>
            </a:endParaRPr>
          </a:p>
        </p:txBody>
      </p:sp>
      <p:graphicFrame>
        <p:nvGraphicFramePr>
          <p:cNvPr id="8" name="Table 4">
            <a:extLst>
              <a:ext uri="{FF2B5EF4-FFF2-40B4-BE49-F238E27FC236}">
                <a16:creationId xmlns:a16="http://schemas.microsoft.com/office/drawing/2014/main" id="{C09F35DE-1D7B-C836-C076-922DA7E0B9FB}"/>
              </a:ext>
            </a:extLst>
          </p:cNvPr>
          <p:cNvGraphicFramePr>
            <a:graphicFrameLocks/>
          </p:cNvGraphicFramePr>
          <p:nvPr/>
        </p:nvGraphicFramePr>
        <p:xfrm>
          <a:off x="235527" y="797869"/>
          <a:ext cx="11710116" cy="5993797"/>
        </p:xfrm>
        <a:graphic>
          <a:graphicData uri="http://schemas.openxmlformats.org/drawingml/2006/table">
            <a:tbl>
              <a:tblPr firstRow="1" bandRow="1">
                <a:tableStyleId>{5C22544A-7EE6-4342-B048-85BDC9FD1C3A}</a:tableStyleId>
              </a:tblPr>
              <a:tblGrid>
                <a:gridCol w="1673746">
                  <a:extLst>
                    <a:ext uri="{9D8B030D-6E8A-4147-A177-3AD203B41FA5}">
                      <a16:colId xmlns:a16="http://schemas.microsoft.com/office/drawing/2014/main" val="1200725756"/>
                    </a:ext>
                  </a:extLst>
                </a:gridCol>
                <a:gridCol w="1857671">
                  <a:extLst>
                    <a:ext uri="{9D8B030D-6E8A-4147-A177-3AD203B41FA5}">
                      <a16:colId xmlns:a16="http://schemas.microsoft.com/office/drawing/2014/main" val="976495144"/>
                    </a:ext>
                  </a:extLst>
                </a:gridCol>
                <a:gridCol w="1967023">
                  <a:extLst>
                    <a:ext uri="{9D8B030D-6E8A-4147-A177-3AD203B41FA5}">
                      <a16:colId xmlns:a16="http://schemas.microsoft.com/office/drawing/2014/main" val="2948643163"/>
                    </a:ext>
                  </a:extLst>
                </a:gridCol>
                <a:gridCol w="2906232">
                  <a:extLst>
                    <a:ext uri="{9D8B030D-6E8A-4147-A177-3AD203B41FA5}">
                      <a16:colId xmlns:a16="http://schemas.microsoft.com/office/drawing/2014/main" val="2005528850"/>
                    </a:ext>
                  </a:extLst>
                </a:gridCol>
                <a:gridCol w="3305444">
                  <a:extLst>
                    <a:ext uri="{9D8B030D-6E8A-4147-A177-3AD203B41FA5}">
                      <a16:colId xmlns:a16="http://schemas.microsoft.com/office/drawing/2014/main" val="272355870"/>
                    </a:ext>
                  </a:extLst>
                </a:gridCol>
              </a:tblGrid>
              <a:tr h="1083011">
                <a:tc>
                  <a:txBody>
                    <a:bodyPr/>
                    <a:lstStyle/>
                    <a:p>
                      <a:r>
                        <a:rPr lang="en-AU">
                          <a:latin typeface="Aptos"/>
                        </a:rPr>
                        <a:t>Early Childhood Education staff</a:t>
                      </a:r>
                    </a:p>
                  </a:txBody>
                  <a:tcPr/>
                </a:tc>
                <a:tc>
                  <a:txBody>
                    <a:bodyPr/>
                    <a:lstStyle/>
                    <a:p>
                      <a:pPr lvl="0">
                        <a:buNone/>
                      </a:pPr>
                      <a:r>
                        <a:rPr lang="en-AU">
                          <a:latin typeface="Aptos"/>
                        </a:rPr>
                        <a:t>Primary School Staff</a:t>
                      </a:r>
                      <a:endParaRPr lang="en-US">
                        <a:latin typeface="Aptos"/>
                      </a:endParaRPr>
                    </a:p>
                  </a:txBody>
                  <a:tcPr/>
                </a:tc>
                <a:tc>
                  <a:txBody>
                    <a:bodyPr/>
                    <a:lstStyle/>
                    <a:p>
                      <a:r>
                        <a:rPr lang="en-AU">
                          <a:latin typeface="Aptos"/>
                        </a:rPr>
                        <a:t>Area Staff</a:t>
                      </a:r>
                    </a:p>
                  </a:txBody>
                  <a:tcPr/>
                </a:tc>
                <a:tc>
                  <a:txBody>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AU" sz="2000" b="1" i="0" u="none" strike="noStrike" kern="1200" cap="none" spc="0" normalizeH="0" baseline="0" noProof="0">
                          <a:ln>
                            <a:noFill/>
                          </a:ln>
                          <a:solidFill>
                            <a:srgbClr val="FFFFFF"/>
                          </a:solidFill>
                          <a:effectLst/>
                          <a:uLnTx/>
                          <a:uFillTx/>
                          <a:latin typeface="Aptos"/>
                          <a:ea typeface="+mn-ea"/>
                          <a:cs typeface="+mn-cs"/>
                        </a:rPr>
                        <a:t>School employed specialists</a:t>
                      </a:r>
                      <a:endParaRPr lang="en-AU">
                        <a:latin typeface="Aptos"/>
                      </a:endParaRPr>
                    </a:p>
                  </a:txBody>
                  <a:tcPr/>
                </a:tc>
                <a:tc>
                  <a:txBody>
                    <a:bodyPr/>
                    <a:lstStyle/>
                    <a:p>
                      <a:r>
                        <a:rPr lang="en-AU">
                          <a:latin typeface="Aptos"/>
                        </a:rPr>
                        <a:t>External Specialists</a:t>
                      </a:r>
                    </a:p>
                  </a:txBody>
                  <a:tcPr/>
                </a:tc>
                <a:extLst>
                  <a:ext uri="{0D108BD9-81ED-4DB2-BD59-A6C34878D82A}">
                    <a16:rowId xmlns:a16="http://schemas.microsoft.com/office/drawing/2014/main" val="982306482"/>
                  </a:ext>
                </a:extLst>
              </a:tr>
              <a:tr h="629317">
                <a:tc gridSpan="5">
                  <a:txBody>
                    <a:bodyPr/>
                    <a:lstStyle/>
                    <a:p>
                      <a:pPr lvl="0" algn="ctr">
                        <a:buNone/>
                      </a:pPr>
                      <a:r>
                        <a:rPr lang="en-AU" sz="1400" b="1" i="0" u="none" strike="noStrike" noProof="0">
                          <a:solidFill>
                            <a:srgbClr val="1F1646"/>
                          </a:solidFill>
                          <a:latin typeface="Aptos"/>
                        </a:rPr>
                        <a:t>Student</a:t>
                      </a:r>
                      <a:endParaRPr lang="en-US" sz="1400" b="0" i="0" u="none" strike="noStrike" noProof="0">
                        <a:solidFill>
                          <a:srgbClr val="1F1646"/>
                        </a:solidFill>
                        <a:latin typeface="Aptos"/>
                      </a:endParaRPr>
                    </a:p>
                    <a:p>
                      <a:pPr lvl="0" algn="ctr">
                        <a:buNone/>
                      </a:pPr>
                      <a:r>
                        <a:rPr lang="en-AU" sz="1400" b="1" i="0" u="none" strike="noStrike" noProof="0">
                          <a:solidFill>
                            <a:srgbClr val="1F1646"/>
                          </a:solidFill>
                          <a:latin typeface="Aptos"/>
                        </a:rPr>
                        <a:t>Parent/Carer</a:t>
                      </a:r>
                      <a:endParaRPr lang="en-US" sz="1400" b="0" i="0" u="none" strike="noStrike" noProof="0">
                        <a:solidFill>
                          <a:srgbClr val="1F1646"/>
                        </a:solidFill>
                        <a:latin typeface="Apto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222645"/>
                  </a:ext>
                </a:extLst>
              </a:tr>
              <a:tr h="3731992">
                <a:tc>
                  <a:txBody>
                    <a:bodyPr/>
                    <a:lstStyle/>
                    <a:p>
                      <a:pPr marL="285750" lvl="0" indent="-285750">
                        <a:lnSpc>
                          <a:spcPct val="100000"/>
                        </a:lnSpc>
                        <a:buFont typeface="Arial" panose="020B0604020202020204" pitchFamily="34" charset="0"/>
                        <a:buChar char="•"/>
                      </a:pPr>
                      <a:r>
                        <a:rPr lang="en-AU" sz="1400" b="1" i="0" u="none" strike="noStrike" kern="1200" cap="none" spc="0" normalizeH="0" baseline="0">
                          <a:ln>
                            <a:noFill/>
                          </a:ln>
                          <a:solidFill>
                            <a:schemeClr val="tx1"/>
                          </a:solidFill>
                          <a:effectLst/>
                          <a:uLnTx/>
                          <a:uFillTx/>
                          <a:latin typeface="Aptos"/>
                          <a:ea typeface="+mn-ea"/>
                          <a:cs typeface="+mn-cs"/>
                        </a:rPr>
                        <a:t>Early Childhood Educator</a:t>
                      </a:r>
                      <a:endParaRPr kumimoji="0" lang="en-AU" sz="1400" b="1" i="0" u="none" strike="noStrike" kern="1200" cap="none" spc="0" normalizeH="0" baseline="0">
                        <a:ln>
                          <a:noFill/>
                        </a:ln>
                        <a:solidFill>
                          <a:schemeClr val="tx1"/>
                        </a:solidFill>
                        <a:effectLst/>
                        <a:uLnTx/>
                        <a:uFillTx/>
                        <a:latin typeface="Aptos"/>
                        <a:ea typeface="+mn-ea"/>
                        <a:cs typeface="+mn-cs"/>
                      </a:endParaRPr>
                    </a:p>
                    <a:p>
                      <a:pPr marL="285750" lvl="0" indent="-285750">
                        <a:lnSpc>
                          <a:spcPct val="100000"/>
                        </a:lnSpc>
                        <a:buFont typeface="Arial" panose="020B0604020202020204" pitchFamily="34" charset="0"/>
                        <a:buChar char="•"/>
                      </a:pPr>
                      <a:endParaRPr lang="en-AU" sz="1400" b="1" i="0" u="none" strike="noStrike" kern="1200" cap="none" spc="0" normalizeH="0" baseline="0">
                        <a:ln>
                          <a:noFill/>
                        </a:ln>
                        <a:solidFill>
                          <a:schemeClr val="tx1"/>
                        </a:solidFill>
                        <a:effectLst/>
                        <a:uLnTx/>
                        <a:uFillTx/>
                        <a:latin typeface="Aptos"/>
                        <a:ea typeface="+mn-ea"/>
                        <a:cs typeface="+mn-cs"/>
                      </a:endParaRPr>
                    </a:p>
                    <a:p>
                      <a:pPr marL="285750" lvl="0" indent="-285750">
                        <a:lnSpc>
                          <a:spcPct val="100000"/>
                        </a:lnSpc>
                        <a:buFont typeface="Arial" panose="020B0604020202020204" pitchFamily="34" charset="0"/>
                        <a:buChar char="•"/>
                      </a:pPr>
                      <a:r>
                        <a:rPr lang="en-AU" sz="1400" b="1" i="0" u="none" strike="noStrike" kern="1200" cap="none" spc="0" normalizeH="0" baseline="0">
                          <a:ln>
                            <a:noFill/>
                          </a:ln>
                          <a:solidFill>
                            <a:schemeClr val="tx1"/>
                          </a:solidFill>
                          <a:effectLst/>
                          <a:uLnTx/>
                          <a:uFillTx/>
                          <a:latin typeface="Aptos"/>
                          <a:ea typeface="+mn-ea"/>
                          <a:cs typeface="+mn-cs"/>
                        </a:rPr>
                        <a:t>School based allied health</a:t>
                      </a:r>
                    </a:p>
                    <a:p>
                      <a:pPr marL="285750" lvl="0" indent="-285750">
                        <a:lnSpc>
                          <a:spcPct val="100000"/>
                        </a:lnSpc>
                        <a:buFont typeface="Arial" panose="020B0604020202020204" pitchFamily="34" charset="0"/>
                        <a:buChar char="•"/>
                      </a:pPr>
                      <a:endParaRPr lang="en-AU" sz="1400" b="1" i="0" u="none" strike="noStrike" kern="1200" cap="none" spc="0" normalizeH="0" baseline="0">
                        <a:ln>
                          <a:noFill/>
                        </a:ln>
                        <a:solidFill>
                          <a:schemeClr val="tx1"/>
                        </a:solidFill>
                        <a:effectLst/>
                        <a:uLnTx/>
                        <a:uFillTx/>
                        <a:latin typeface="Aptos"/>
                        <a:ea typeface="+mn-ea"/>
                        <a:cs typeface="+mn-cs"/>
                      </a:endParaRPr>
                    </a:p>
                    <a:p>
                      <a:pPr>
                        <a:lnSpc>
                          <a:spcPct val="100000"/>
                        </a:lnSpc>
                      </a:pPr>
                      <a:endParaRPr lang="en-AU" sz="1400" b="1">
                        <a:solidFill>
                          <a:schemeClr val="tx1"/>
                        </a:solidFill>
                        <a:latin typeface="Aptos"/>
                      </a:endParaRPr>
                    </a:p>
                  </a:txBody>
                  <a:tcPr/>
                </a:tc>
                <a:tc>
                  <a:txBody>
                    <a:bodyPr/>
                    <a:lstStyle/>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Foundation teacher</a:t>
                      </a:r>
                    </a:p>
                    <a:p>
                      <a:pPr marL="285750" lvl="0" indent="-285750" algn="l">
                        <a:lnSpc>
                          <a:spcPct val="100000"/>
                        </a:lnSpc>
                        <a:spcBef>
                          <a:spcPts val="0"/>
                        </a:spcBef>
                        <a:spcAft>
                          <a:spcPts val="0"/>
                        </a:spcAft>
                        <a:buFont typeface="Arial"/>
                        <a:buChar char="•"/>
                      </a:pPr>
                      <a:endParaRPr lang="en-AU" sz="1400" b="1" i="0" u="none" strike="noStrike" noProof="0">
                        <a:solidFill>
                          <a:schemeClr val="tx1"/>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Year 6 teacher</a:t>
                      </a:r>
                      <a:br>
                        <a:rPr lang="en-AU" sz="1400" b="1" i="0" u="none" strike="noStrike" noProof="0">
                          <a:solidFill>
                            <a:srgbClr val="201547"/>
                          </a:solidFill>
                          <a:latin typeface="Aptos"/>
                        </a:rPr>
                      </a:br>
                      <a:endParaRPr lang="en-AU" sz="1400" b="1" i="0" u="none" strike="noStrike" noProof="0">
                        <a:solidFill>
                          <a:srgbClr val="201547"/>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Classroom teacher</a:t>
                      </a:r>
                    </a:p>
                    <a:p>
                      <a:pPr marL="285750" lvl="0" indent="-285750" algn="l">
                        <a:lnSpc>
                          <a:spcPct val="100000"/>
                        </a:lnSpc>
                        <a:spcBef>
                          <a:spcPts val="0"/>
                        </a:spcBef>
                        <a:spcAft>
                          <a:spcPts val="0"/>
                        </a:spcAft>
                        <a:buFont typeface="Arial"/>
                        <a:buChar char="•"/>
                      </a:pPr>
                      <a:endParaRPr lang="en-AU" sz="1400" b="1" i="0" u="none" strike="noStrike" noProof="0">
                        <a:solidFill>
                          <a:schemeClr val="tx1"/>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Assistant Principal and/or Principal</a:t>
                      </a:r>
                      <a:endParaRPr lang="en-AU" sz="1400">
                        <a:latin typeface="Aptos"/>
                      </a:endParaRPr>
                    </a:p>
                    <a:p>
                      <a:pPr marL="285750" lvl="0" indent="-285750" algn="l">
                        <a:lnSpc>
                          <a:spcPct val="100000"/>
                        </a:lnSpc>
                        <a:spcBef>
                          <a:spcPts val="0"/>
                        </a:spcBef>
                        <a:spcAft>
                          <a:spcPts val="0"/>
                        </a:spcAft>
                        <a:buFont typeface="Arial"/>
                        <a:buChar char="•"/>
                      </a:pPr>
                      <a:endParaRPr lang="en-AU" sz="1400" b="1" i="0" u="none" strike="noStrike" noProof="0">
                        <a:solidFill>
                          <a:schemeClr val="tx1"/>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Transition Coordinator</a:t>
                      </a:r>
                      <a:endParaRPr lang="en-AU" sz="1400" b="1">
                        <a:solidFill>
                          <a:schemeClr val="tx1"/>
                        </a:solidFill>
                        <a:latin typeface="Aptos"/>
                      </a:endParaRPr>
                    </a:p>
                    <a:p>
                      <a:pPr marL="285750" lvl="0" indent="-285750" algn="l">
                        <a:lnSpc>
                          <a:spcPct val="100000"/>
                        </a:lnSpc>
                        <a:spcBef>
                          <a:spcPts val="0"/>
                        </a:spcBef>
                        <a:spcAft>
                          <a:spcPts val="0"/>
                        </a:spcAft>
                        <a:buFont typeface="Arial"/>
                        <a:buChar char="•"/>
                      </a:pPr>
                      <a:endParaRPr lang="en-AU" sz="1400" b="1" i="0" u="none" strike="noStrike" noProof="0">
                        <a:solidFill>
                          <a:schemeClr val="tx1"/>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chemeClr val="tx1"/>
                          </a:solidFill>
                          <a:latin typeface="Aptos"/>
                        </a:rPr>
                        <a:t>School based allied health</a:t>
                      </a:r>
                      <a:br>
                        <a:rPr lang="en-AU" sz="1400" b="1" i="0" u="none" strike="noStrike" noProof="0">
                          <a:solidFill>
                            <a:srgbClr val="201547"/>
                          </a:solidFill>
                          <a:latin typeface="Aptos"/>
                        </a:rPr>
                      </a:br>
                      <a:endParaRPr lang="en-AU" sz="1400" b="1" i="0" u="none" strike="noStrike" noProof="0">
                        <a:solidFill>
                          <a:srgbClr val="201547"/>
                        </a:solidFill>
                        <a:latin typeface="Aptos"/>
                      </a:endParaRPr>
                    </a:p>
                    <a:p>
                      <a:pPr marL="285750" lvl="0" indent="-285750" algn="l">
                        <a:lnSpc>
                          <a:spcPct val="100000"/>
                        </a:lnSpc>
                        <a:spcBef>
                          <a:spcPts val="0"/>
                        </a:spcBef>
                        <a:spcAft>
                          <a:spcPts val="0"/>
                        </a:spcAft>
                        <a:buFont typeface="Arial"/>
                        <a:buChar char="•"/>
                      </a:pPr>
                      <a:r>
                        <a:rPr lang="en-AU" sz="1400" b="1" i="0" u="none" strike="noStrike" noProof="0">
                          <a:solidFill>
                            <a:srgbClr val="201547"/>
                          </a:solidFill>
                          <a:latin typeface="Aptos"/>
                        </a:rPr>
                        <a:t>ES</a:t>
                      </a:r>
                    </a:p>
                  </a:txBody>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SSS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Visiting Teachers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School  Nurses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Koorie Engagement Support Officers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Area based Wellbeing Staff (SWEO/</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DC</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etc)</a:t>
                      </a:r>
                    </a:p>
                    <a:p>
                      <a:pPr marL="342900" marR="0" lvl="0" indent="-342900" algn="l">
                        <a:lnSpc>
                          <a:spcPct val="100000"/>
                        </a:lnSpc>
                        <a:spcBef>
                          <a:spcPts val="0"/>
                        </a:spcBef>
                        <a:spcAft>
                          <a:spcPts val="600"/>
                        </a:spcAft>
                        <a:buClrTx/>
                        <a:buSzTx/>
                        <a:buFont typeface="Symbol" panose="05050102010706020507" pitchFamily="18" charset="2"/>
                        <a:buChar char=""/>
                      </a:pP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LOOKOUT</a:t>
                      </a:r>
                    </a:p>
                    <a:p>
                      <a:pPr marL="342900" marR="0" lvl="0" indent="-342900" algn="l">
                        <a:lnSpc>
                          <a:spcPct val="100000"/>
                        </a:lnSpc>
                        <a:spcBef>
                          <a:spcPts val="0"/>
                        </a:spcBef>
                        <a:spcAft>
                          <a:spcPts val="600"/>
                        </a:spcAft>
                        <a:buClrTx/>
                        <a:buSzTx/>
                        <a:buFont typeface="Symbol" panose="05050102010706020507" pitchFamily="18" charset="2"/>
                        <a:buChar char=""/>
                      </a:pPr>
                      <a:endPar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endParaRPr>
                    </a:p>
                    <a:p>
                      <a:pPr marL="0" marR="0" lvl="0" indent="0" algn="l" rtl="0" eaLnBrk="1" fontAlgn="auto" latinLnBrk="0" hangingPunct="1">
                        <a:lnSpc>
                          <a:spcPct val="100000"/>
                        </a:lnSpc>
                        <a:spcBef>
                          <a:spcPts val="0"/>
                        </a:spcBef>
                        <a:spcAft>
                          <a:spcPts val="600"/>
                        </a:spcAft>
                        <a:buClrTx/>
                        <a:buSzTx/>
                        <a:buFontTx/>
                        <a:buNone/>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Also</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regional-based staff</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such as a Board Certified Behaviour Analyst (BCBA)</a:t>
                      </a:r>
                      <a:endPar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endParaRPr>
                    </a:p>
                    <a:p>
                      <a:pPr defTabSz="914400">
                        <a:lnSpc>
                          <a:spcPct val="100000"/>
                        </a:lnSpc>
                        <a:tabLst/>
                        <a:defRPr/>
                      </a:pPr>
                      <a:endParaRPr kumimoji="0" lang="en-AU" sz="1400" b="1">
                        <a:solidFill>
                          <a:schemeClr val="tx1"/>
                        </a:solidFill>
                        <a:latin typeface="Aptos"/>
                      </a:endParaRPr>
                    </a:p>
                  </a:txBody>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Psychologists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Speech Pathologists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Social Workers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Occupational therapists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Mental Health Practitioners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Literacy and Numeracy Coaches</a:t>
                      </a:r>
                    </a:p>
                    <a:p>
                      <a:pPr marL="342900" marR="0" lvl="0" indent="-342900" algn="l" rtl="0" eaLnBrk="1" fontAlgn="auto" latinLnBrk="0" hangingPunct="1">
                        <a:lnSpc>
                          <a:spcPct val="100000"/>
                        </a:lnSpc>
                        <a:spcBef>
                          <a:spcPts val="0"/>
                        </a:spcBef>
                        <a:spcAft>
                          <a:spcPts val="600"/>
                        </a:spcAft>
                        <a:buClrTx/>
                        <a:buSzTx/>
                        <a:buFont typeface="Symbol" panose="05050102010706020507" pitchFamily="18" charset="2"/>
                        <a:buChar cha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Teachers specialised in mathematics </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or literacy </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intervention through gaining additional qualifications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Teachers with a </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Masters</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in </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Inclusive</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a:t>
                      </a:r>
                      <a:r>
                        <a:rPr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Education</a:t>
                      </a: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 </a:t>
                      </a:r>
                    </a:p>
                    <a:p>
                      <a:pPr>
                        <a:lnSpc>
                          <a:spcPct val="100000"/>
                        </a:lnSpc>
                      </a:pPr>
                      <a:endParaRPr lang="en-AU" sz="1400" b="1">
                        <a:solidFill>
                          <a:schemeClr val="tx1"/>
                        </a:solidFill>
                        <a:latin typeface="Aptos"/>
                      </a:endParaRPr>
                    </a:p>
                  </a:txBody>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NDIS therapists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Hospital employed Allied Health and Health Professionals, Doctors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Allied Health Professionals accessed through Community Organisations such as Headspace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Allied health professionals accessed through a mental health plan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AU" sz="1400" b="1" i="0" u="none" strike="noStrike" kern="1200" cap="none" spc="0" normalizeH="0" baseline="0" noProof="0">
                          <a:ln>
                            <a:noFill/>
                          </a:ln>
                          <a:solidFill>
                            <a:schemeClr val="tx1"/>
                          </a:solidFill>
                          <a:effectLst/>
                          <a:uLnTx/>
                          <a:uFillTx/>
                          <a:latin typeface="Aptos"/>
                          <a:ea typeface="Times New Roman" panose="02020603050405020304" pitchFamily="18" charset="0"/>
                          <a:cs typeface="+mn-cs"/>
                        </a:rPr>
                        <a:t>counsellors eligible for level 3 or above membership of the Australian counselling association accessed through community organisations or hospitals or a mental health plan. </a:t>
                      </a:r>
                    </a:p>
                    <a:p>
                      <a:pPr marL="342900" marR="0" lvl="0" indent="-342900" algn="l">
                        <a:lnSpc>
                          <a:spcPct val="100000"/>
                        </a:lnSpc>
                        <a:spcBef>
                          <a:spcPts val="0"/>
                        </a:spcBef>
                        <a:spcAft>
                          <a:spcPts val="600"/>
                        </a:spcAft>
                        <a:buClrTx/>
                        <a:buSzTx/>
                        <a:buFont typeface="Symbol" panose="05050102010706020507" pitchFamily="18" charset="2"/>
                        <a:buChar char=""/>
                      </a:pPr>
                      <a:r>
                        <a:rPr lang="en-AU" sz="1400" b="1" i="0" u="none" strike="noStrike" kern="1200" cap="none" spc="0" normalizeH="0" baseline="0" noProof="0">
                          <a:ln>
                            <a:noFill/>
                          </a:ln>
                          <a:solidFill>
                            <a:schemeClr val="tx1"/>
                          </a:solidFill>
                          <a:effectLst/>
                          <a:uLnTx/>
                          <a:uFillTx/>
                          <a:latin typeface="Aptos"/>
                          <a:cs typeface="+mn-cs"/>
                        </a:rPr>
                        <a:t>DFFH</a:t>
                      </a:r>
                    </a:p>
                    <a:p>
                      <a:pPr>
                        <a:lnSpc>
                          <a:spcPct val="100000"/>
                        </a:lnSpc>
                      </a:pPr>
                      <a:endParaRPr lang="en-AU" sz="1400" b="1">
                        <a:solidFill>
                          <a:schemeClr val="tx1"/>
                        </a:solidFill>
                        <a:latin typeface="Aptos"/>
                      </a:endParaRPr>
                    </a:p>
                  </a:txBody>
                  <a:tcPr/>
                </a:tc>
                <a:extLst>
                  <a:ext uri="{0D108BD9-81ED-4DB2-BD59-A6C34878D82A}">
                    <a16:rowId xmlns:a16="http://schemas.microsoft.com/office/drawing/2014/main" val="3103801644"/>
                  </a:ext>
                </a:extLst>
              </a:tr>
            </a:tbl>
          </a:graphicData>
        </a:graphic>
      </p:graphicFrame>
    </p:spTree>
    <p:extLst>
      <p:ext uri="{BB962C8B-B14F-4D97-AF65-F5344CB8AC3E}">
        <p14:creationId xmlns:p14="http://schemas.microsoft.com/office/powerpoint/2010/main" val="863162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0F9C0B-FAC6-CF1B-A2BC-A391BA88916C}"/>
              </a:ext>
            </a:extLst>
          </p:cNvPr>
          <p:cNvSpPr/>
          <p:nvPr/>
        </p:nvSpPr>
        <p:spPr>
          <a:xfrm>
            <a:off x="239696" y="6040562"/>
            <a:ext cx="2610035" cy="72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99F91C64-71FE-1C56-051F-DB9CFF35C1A9}"/>
              </a:ext>
            </a:extLst>
          </p:cNvPr>
          <p:cNvSpPr txBox="1"/>
          <p:nvPr/>
        </p:nvSpPr>
        <p:spPr>
          <a:xfrm>
            <a:off x="8330214" y="4408257"/>
            <a:ext cx="3861786" cy="1082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4C97"/>
                </a:solidFill>
                <a:effectLst/>
                <a:uLnTx/>
                <a:uFillTx/>
                <a:latin typeface="Arial" charset="0"/>
                <a:ea typeface="+mn-ea"/>
                <a:cs typeface="Arial" charset="0"/>
              </a:rPr>
              <a:t>Capacity Building and Upskilling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School staff are able, and are encouraged, to engage with professional learning to build capabilities in inclusive practices.</a:t>
            </a:r>
          </a:p>
        </p:txBody>
      </p:sp>
      <p:sp>
        <p:nvSpPr>
          <p:cNvPr id="2" name="Title 1">
            <a:extLst>
              <a:ext uri="{FF2B5EF4-FFF2-40B4-BE49-F238E27FC236}">
                <a16:creationId xmlns:a16="http://schemas.microsoft.com/office/drawing/2014/main" id="{E4A64F9F-DDB8-93BF-A548-39CE3CAE45C8}"/>
              </a:ext>
            </a:extLst>
          </p:cNvPr>
          <p:cNvSpPr>
            <a:spLocks noGrp="1"/>
          </p:cNvSpPr>
          <p:nvPr>
            <p:ph type="title"/>
          </p:nvPr>
        </p:nvSpPr>
        <p:spPr/>
        <p:txBody>
          <a:bodyPr/>
          <a:lstStyle/>
          <a:p>
            <a:r>
              <a:rPr lang="en-AU"/>
              <a:t>What inclusion can look like in schools </a:t>
            </a:r>
          </a:p>
        </p:txBody>
      </p:sp>
      <p:pic>
        <p:nvPicPr>
          <p:cNvPr id="6" name="Picture 5" descr="Icon&#10;&#10;Description automatically generated">
            <a:extLst>
              <a:ext uri="{FF2B5EF4-FFF2-40B4-BE49-F238E27FC236}">
                <a16:creationId xmlns:a16="http://schemas.microsoft.com/office/drawing/2014/main" id="{4E291AB7-4A44-18FC-D901-9D4A38797067}"/>
              </a:ext>
            </a:extLst>
          </p:cNvPr>
          <p:cNvPicPr>
            <a:picLocks noChangeAspect="1"/>
          </p:cNvPicPr>
          <p:nvPr/>
        </p:nvPicPr>
        <p:blipFill>
          <a:blip r:embed="rId3"/>
          <a:stretch>
            <a:fillRect/>
          </a:stretch>
        </p:blipFill>
        <p:spPr>
          <a:xfrm>
            <a:off x="9909777" y="3782465"/>
            <a:ext cx="540000" cy="540000"/>
          </a:xfrm>
          <a:prstGeom prst="rect">
            <a:avLst/>
          </a:prstGeom>
        </p:spPr>
      </p:pic>
      <p:pic>
        <p:nvPicPr>
          <p:cNvPr id="7" name="Picture 6" descr="Icon&#10;&#10;Description automatically generated">
            <a:extLst>
              <a:ext uri="{FF2B5EF4-FFF2-40B4-BE49-F238E27FC236}">
                <a16:creationId xmlns:a16="http://schemas.microsoft.com/office/drawing/2014/main" id="{474B4F9D-DA31-D77C-40E6-25B654F455A8}"/>
              </a:ext>
            </a:extLst>
          </p:cNvPr>
          <p:cNvPicPr>
            <a:picLocks noChangeAspect="1"/>
          </p:cNvPicPr>
          <p:nvPr/>
        </p:nvPicPr>
        <p:blipFill>
          <a:blip r:embed="rId4"/>
          <a:stretch>
            <a:fillRect/>
          </a:stretch>
        </p:blipFill>
        <p:spPr>
          <a:xfrm>
            <a:off x="5801901" y="3782465"/>
            <a:ext cx="540000" cy="540000"/>
          </a:xfrm>
          <a:prstGeom prst="rect">
            <a:avLst/>
          </a:prstGeom>
        </p:spPr>
      </p:pic>
      <p:pic>
        <p:nvPicPr>
          <p:cNvPr id="8" name="Picture 7" descr="Icon&#10;&#10;Description automatically generated">
            <a:extLst>
              <a:ext uri="{FF2B5EF4-FFF2-40B4-BE49-F238E27FC236}">
                <a16:creationId xmlns:a16="http://schemas.microsoft.com/office/drawing/2014/main" id="{CD956617-6D14-9614-5636-ABD7BDBBBF28}"/>
              </a:ext>
            </a:extLst>
          </p:cNvPr>
          <p:cNvPicPr>
            <a:picLocks noChangeAspect="1"/>
          </p:cNvPicPr>
          <p:nvPr/>
        </p:nvPicPr>
        <p:blipFill>
          <a:blip r:embed="rId5"/>
          <a:stretch>
            <a:fillRect/>
          </a:stretch>
        </p:blipFill>
        <p:spPr>
          <a:xfrm>
            <a:off x="9790050" y="1157570"/>
            <a:ext cx="540000" cy="540000"/>
          </a:xfrm>
          <a:prstGeom prst="rect">
            <a:avLst/>
          </a:prstGeom>
        </p:spPr>
      </p:pic>
      <p:pic>
        <p:nvPicPr>
          <p:cNvPr id="9" name="Picture 8" descr="Logo&#10;&#10;Description automatically generated">
            <a:extLst>
              <a:ext uri="{FF2B5EF4-FFF2-40B4-BE49-F238E27FC236}">
                <a16:creationId xmlns:a16="http://schemas.microsoft.com/office/drawing/2014/main" id="{21490886-4BFE-571C-AFCD-0B7B9DA743D7}"/>
              </a:ext>
            </a:extLst>
          </p:cNvPr>
          <p:cNvPicPr>
            <a:picLocks noChangeAspect="1"/>
          </p:cNvPicPr>
          <p:nvPr/>
        </p:nvPicPr>
        <p:blipFill>
          <a:blip r:embed="rId6"/>
          <a:stretch>
            <a:fillRect/>
          </a:stretch>
        </p:blipFill>
        <p:spPr>
          <a:xfrm>
            <a:off x="1559807" y="1410065"/>
            <a:ext cx="540000" cy="540000"/>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6EDB9767-328C-A0AA-7866-E6B0C778365C}"/>
              </a:ext>
            </a:extLst>
          </p:cNvPr>
          <p:cNvPicPr>
            <a:picLocks noChangeAspect="1"/>
          </p:cNvPicPr>
          <p:nvPr/>
        </p:nvPicPr>
        <p:blipFill>
          <a:blip r:embed="rId7"/>
          <a:stretch>
            <a:fillRect/>
          </a:stretch>
        </p:blipFill>
        <p:spPr>
          <a:xfrm>
            <a:off x="1649305" y="3760105"/>
            <a:ext cx="584720" cy="584720"/>
          </a:xfrm>
          <a:prstGeom prst="rect">
            <a:avLst/>
          </a:prstGeom>
        </p:spPr>
      </p:pic>
      <p:pic>
        <p:nvPicPr>
          <p:cNvPr id="11" name="Picture 10" descr="Icon&#10;&#10;Description automatically generated">
            <a:extLst>
              <a:ext uri="{FF2B5EF4-FFF2-40B4-BE49-F238E27FC236}">
                <a16:creationId xmlns:a16="http://schemas.microsoft.com/office/drawing/2014/main" id="{FFE5DE0B-8797-34AD-7486-BDAC58E06938}"/>
              </a:ext>
            </a:extLst>
          </p:cNvPr>
          <p:cNvPicPr>
            <a:picLocks noChangeAspect="1"/>
          </p:cNvPicPr>
          <p:nvPr/>
        </p:nvPicPr>
        <p:blipFill>
          <a:blip r:embed="rId8"/>
          <a:stretch>
            <a:fillRect/>
          </a:stretch>
        </p:blipFill>
        <p:spPr>
          <a:xfrm>
            <a:off x="5550951" y="835946"/>
            <a:ext cx="540000" cy="540000"/>
          </a:xfrm>
          <a:prstGeom prst="rect">
            <a:avLst/>
          </a:prstGeom>
        </p:spPr>
      </p:pic>
      <p:sp>
        <p:nvSpPr>
          <p:cNvPr id="12" name="TextBox 11">
            <a:extLst>
              <a:ext uri="{FF2B5EF4-FFF2-40B4-BE49-F238E27FC236}">
                <a16:creationId xmlns:a16="http://schemas.microsoft.com/office/drawing/2014/main" id="{0F499D05-2EE6-E79A-5FAA-DCB1DCB32642}"/>
              </a:ext>
            </a:extLst>
          </p:cNvPr>
          <p:cNvSpPr txBox="1"/>
          <p:nvPr/>
        </p:nvSpPr>
        <p:spPr>
          <a:xfrm>
            <a:off x="285665" y="4408257"/>
            <a:ext cx="3312000" cy="17286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4C97"/>
                </a:solidFill>
                <a:effectLst/>
                <a:uLnTx/>
                <a:uFillTx/>
                <a:latin typeface="Arial" charset="0"/>
                <a:ea typeface="+mn-ea"/>
                <a:cs typeface="Arial" charset="0"/>
              </a:rPr>
              <a:t>Planning and Monitoring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An inclusive school should aim to understand the strengths, challenges and needs of students on an ongoing basis. This can be understood through IEPs, SSGs, data and ongoing monitoring.</a:t>
            </a:r>
          </a:p>
        </p:txBody>
      </p:sp>
      <p:sp>
        <p:nvSpPr>
          <p:cNvPr id="14" name="TextBox 13">
            <a:extLst>
              <a:ext uri="{FF2B5EF4-FFF2-40B4-BE49-F238E27FC236}">
                <a16:creationId xmlns:a16="http://schemas.microsoft.com/office/drawing/2014/main" id="{812E92B5-A281-E96F-06B0-471209411B45}"/>
              </a:ext>
            </a:extLst>
          </p:cNvPr>
          <p:cNvSpPr txBox="1"/>
          <p:nvPr/>
        </p:nvSpPr>
        <p:spPr>
          <a:xfrm>
            <a:off x="205194" y="1974239"/>
            <a:ext cx="3249227" cy="1082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4C97"/>
                </a:solidFill>
                <a:effectLst/>
                <a:uLnTx/>
                <a:uFillTx/>
                <a:latin typeface="Arial" charset="0"/>
                <a:ea typeface="+mn-ea"/>
                <a:cs typeface="Arial" charset="0"/>
              </a:rPr>
              <a:t>Enrolment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All families are welcomed to enrol in the school of their choice within their designated neighbourhood zone.</a:t>
            </a:r>
            <a:endParaRPr kumimoji="0" lang="en-AU" sz="1600" b="0" i="0" u="none" strike="noStrike" kern="1200" cap="none" spc="0" normalizeH="0" baseline="0" noProof="0">
              <a:ln>
                <a:noFill/>
              </a:ln>
              <a:solidFill>
                <a:srgbClr val="201547"/>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6D493813-BA90-636B-3141-57B7FE15C411}"/>
              </a:ext>
            </a:extLst>
          </p:cNvPr>
          <p:cNvSpPr txBox="1"/>
          <p:nvPr/>
        </p:nvSpPr>
        <p:spPr>
          <a:xfrm>
            <a:off x="3592976" y="1463843"/>
            <a:ext cx="4393488" cy="21031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600" b="1" i="0" u="none" strike="noStrike" kern="1200" cap="none" spc="0" normalizeH="0" baseline="0" noProof="0">
                <a:ln>
                  <a:noFill/>
                </a:ln>
                <a:solidFill>
                  <a:srgbClr val="004C97"/>
                </a:solidFill>
                <a:effectLst/>
                <a:uLnTx/>
                <a:uFillTx/>
                <a:latin typeface="Arial" charset="0"/>
                <a:ea typeface="+mn-ea"/>
                <a:cs typeface="Arial" charset="0"/>
              </a:rPr>
              <a:t>Student Voice and Agency </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Students have voice and agency present in all aspects of learning. This can include systemic gathering of student voice through student forums, Student Representative Council meetings and incorporating student voice in IEPs, SSGs and more.</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See these links to </a:t>
            </a:r>
            <a:r>
              <a:rPr kumimoji="0" lang="en-AU" sz="1400" b="0" i="0" u="none" strike="noStrike" kern="1200" cap="none" spc="0" normalizeH="0" baseline="0" noProof="0">
                <a:ln>
                  <a:noFill/>
                </a:ln>
                <a:solidFill>
                  <a:srgbClr val="000000"/>
                </a:solidFill>
                <a:effectLst/>
                <a:uLnTx/>
                <a:uFillTx/>
                <a:latin typeface="Arial" charset="0"/>
                <a:ea typeface="+mn-ea"/>
                <a:cs typeface="Arial" charset="0"/>
                <a:hlinkClick r:id="rId9"/>
              </a:rPr>
              <a:t>Amplify</a:t>
            </a: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 and </a:t>
            </a:r>
            <a:r>
              <a:rPr kumimoji="0" lang="en-AU" sz="1400" b="0" i="0" u="none" strike="noStrike" kern="1200" cap="none" spc="0" normalizeH="0" baseline="0" noProof="0">
                <a:ln>
                  <a:noFill/>
                </a:ln>
                <a:solidFill>
                  <a:srgbClr val="000000"/>
                </a:solidFill>
                <a:effectLst/>
                <a:uLnTx/>
                <a:uFillTx/>
                <a:latin typeface="Arial" charset="0"/>
                <a:ea typeface="+mn-ea"/>
                <a:cs typeface="Arial" charset="0"/>
                <a:hlinkClick r:id="rId10"/>
              </a:rPr>
              <a:t>Inclusive Student Voice Toolkit</a:t>
            </a:r>
            <a:endParaRPr kumimoji="0" lang="en-AU"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 name="TextBox 17">
            <a:extLst>
              <a:ext uri="{FF2B5EF4-FFF2-40B4-BE49-F238E27FC236}">
                <a16:creationId xmlns:a16="http://schemas.microsoft.com/office/drawing/2014/main" id="{0C5E6AE5-3984-28B0-813D-B7B772C8C0E9}"/>
              </a:ext>
            </a:extLst>
          </p:cNvPr>
          <p:cNvSpPr txBox="1"/>
          <p:nvPr/>
        </p:nvSpPr>
        <p:spPr>
          <a:xfrm>
            <a:off x="4141008" y="4408257"/>
            <a:ext cx="3861786" cy="2072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4C97"/>
                </a:solidFill>
                <a:effectLst/>
                <a:uLnTx/>
                <a:uFillTx/>
                <a:latin typeface="Arial" charset="0"/>
                <a:ea typeface="+mn-ea"/>
                <a:cs typeface="Arial" charset="0"/>
              </a:rPr>
              <a:t>Reasonable Adjustments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An adjustment is a measure or action taken to assist students to participate in education and training on the same basis as their peers without a disability.</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Schools should think about how adjustments align with the NCCD. See this link for </a:t>
            </a:r>
            <a:r>
              <a:rPr kumimoji="0" lang="en-AU" sz="1400" b="0" i="0" u="none" strike="noStrike" kern="1200" cap="none" spc="0" normalizeH="0" baseline="0" noProof="0">
                <a:ln>
                  <a:noFill/>
                </a:ln>
                <a:solidFill>
                  <a:srgbClr val="000000"/>
                </a:solidFill>
                <a:effectLst/>
                <a:uLnTx/>
                <a:uFillTx/>
                <a:latin typeface="Arial" charset="0"/>
                <a:ea typeface="+mn-ea"/>
                <a:cs typeface="Arial" charset="0"/>
                <a:hlinkClick r:id="rId11"/>
              </a:rPr>
              <a:t>Disability Inclusion and NCCD Fact Sheet</a:t>
            </a:r>
            <a:endParaRPr kumimoji="0" lang="en-AU"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 name="TextBox 20">
            <a:extLst>
              <a:ext uri="{FF2B5EF4-FFF2-40B4-BE49-F238E27FC236}">
                <a16:creationId xmlns:a16="http://schemas.microsoft.com/office/drawing/2014/main" id="{2518DCB4-6055-0DC7-A263-E8B66726E7B9}"/>
              </a:ext>
            </a:extLst>
          </p:cNvPr>
          <p:cNvSpPr txBox="1"/>
          <p:nvPr/>
        </p:nvSpPr>
        <p:spPr>
          <a:xfrm>
            <a:off x="8125020" y="1694676"/>
            <a:ext cx="3861786" cy="1641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4C97"/>
                </a:solidFill>
                <a:effectLst/>
                <a:uLnTx/>
                <a:uFillTx/>
                <a:latin typeface="Arial" charset="0"/>
                <a:ea typeface="+mn-ea"/>
                <a:cs typeface="Arial" charset="0"/>
              </a:rPr>
              <a:t>Diversity and Equity</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11A3C"/>
                </a:solidFill>
                <a:effectLst/>
                <a:uLnTx/>
                <a:uFillTx/>
                <a:latin typeface="Arial" panose="020B0604020202020204"/>
                <a:ea typeface="+mn-ea"/>
                <a:cs typeface="Arial" charset="0"/>
              </a:rPr>
              <a:t>Creating environments where all children and young people feel welcome, such as through t</a:t>
            </a: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he school taking actions to be culturally safe.</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Please see the up-to-date policy template </a:t>
            </a:r>
            <a:r>
              <a:rPr kumimoji="0" lang="en-AU" sz="1400" b="0" i="0" u="none" strike="noStrike" kern="1200" cap="none" spc="0" normalizeH="0" baseline="0" noProof="0">
                <a:ln>
                  <a:noFill/>
                </a:ln>
                <a:solidFill>
                  <a:srgbClr val="000000"/>
                </a:solidFill>
                <a:effectLst/>
                <a:uLnTx/>
                <a:uFillTx/>
                <a:latin typeface="Arial" charset="0"/>
                <a:ea typeface="+mn-ea"/>
                <a:cs typeface="Arial" charset="0"/>
                <a:hlinkClick r:id="rId12"/>
              </a:rPr>
              <a:t>here</a:t>
            </a:r>
            <a:r>
              <a:rPr kumimoji="0" lang="en-AU" sz="1400" b="0" i="0" u="none" strike="noStrike" kern="1200" cap="none" spc="0" normalizeH="0" baseline="0" noProof="0">
                <a:ln>
                  <a:noFill/>
                </a:ln>
                <a:solidFill>
                  <a:srgbClr val="000000"/>
                </a:solidFill>
                <a:effectLst/>
                <a:uLnTx/>
                <a:uFillTx/>
                <a:latin typeface="Arial" charset="0"/>
                <a:ea typeface="+mn-ea"/>
                <a:cs typeface="Arial" charset="0"/>
              </a:rPr>
              <a:t>.</a:t>
            </a:r>
          </a:p>
        </p:txBody>
      </p:sp>
    </p:spTree>
    <p:extLst>
      <p:ext uri="{BB962C8B-B14F-4D97-AF65-F5344CB8AC3E}">
        <p14:creationId xmlns:p14="http://schemas.microsoft.com/office/powerpoint/2010/main" val="3944675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4846-D9B0-E5AF-443C-8E75054F83FF}"/>
              </a:ext>
            </a:extLst>
          </p:cNvPr>
          <p:cNvSpPr>
            <a:spLocks noGrp="1"/>
          </p:cNvSpPr>
          <p:nvPr>
            <p:ph type="ctrTitle"/>
          </p:nvPr>
        </p:nvSpPr>
        <p:spPr>
          <a:xfrm>
            <a:off x="179842" y="287573"/>
            <a:ext cx="8965324" cy="806669"/>
          </a:xfrm>
        </p:spPr>
        <p:txBody>
          <a:bodyPr>
            <a:normAutofit/>
          </a:bodyPr>
          <a:lstStyle/>
          <a:p>
            <a:r>
              <a:rPr lang="en-AU" sz="3600" b="1" dirty="0"/>
              <a:t>Good transition practices matter</a:t>
            </a:r>
            <a:endParaRPr lang="en-AU" sz="3600" dirty="0"/>
          </a:p>
        </p:txBody>
      </p:sp>
      <p:pic>
        <p:nvPicPr>
          <p:cNvPr id="4" name="Online Media 3" title="AllPlay Learn Primary - Kylie and Lucy’s Story">
            <a:hlinkClick r:id="" action="ppaction://media"/>
            <a:extLst>
              <a:ext uri="{FF2B5EF4-FFF2-40B4-BE49-F238E27FC236}">
                <a16:creationId xmlns:a16="http://schemas.microsoft.com/office/drawing/2014/main" id="{F6651E94-1A6B-69E1-D59A-E677600A2DE9}"/>
              </a:ext>
            </a:extLst>
          </p:cNvPr>
          <p:cNvPicPr>
            <a:picLocks noRot="1" noChangeAspect="1"/>
          </p:cNvPicPr>
          <p:nvPr>
            <a:videoFile r:link="rId1"/>
          </p:nvPr>
        </p:nvPicPr>
        <p:blipFill>
          <a:blip r:embed="rId3"/>
          <a:stretch>
            <a:fillRect/>
          </a:stretch>
        </p:blipFill>
        <p:spPr>
          <a:xfrm>
            <a:off x="1273629" y="1320011"/>
            <a:ext cx="9292771" cy="5250416"/>
          </a:xfrm>
          <a:prstGeom prst="rect">
            <a:avLst/>
          </a:prstGeom>
        </p:spPr>
      </p:pic>
    </p:spTree>
    <p:extLst>
      <p:ext uri="{BB962C8B-B14F-4D97-AF65-F5344CB8AC3E}">
        <p14:creationId xmlns:p14="http://schemas.microsoft.com/office/powerpoint/2010/main" val="42529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DFBC-7A79-2711-47B1-8411A14E1A7F}"/>
              </a:ext>
            </a:extLst>
          </p:cNvPr>
          <p:cNvSpPr>
            <a:spLocks noGrp="1"/>
          </p:cNvSpPr>
          <p:nvPr>
            <p:ph type="ctrTitle"/>
          </p:nvPr>
        </p:nvSpPr>
        <p:spPr>
          <a:xfrm>
            <a:off x="573437" y="247973"/>
            <a:ext cx="9066198" cy="790414"/>
          </a:xfrm>
        </p:spPr>
        <p:txBody>
          <a:bodyPr>
            <a:normAutofit/>
          </a:bodyPr>
          <a:lstStyle/>
          <a:p>
            <a:r>
              <a:rPr lang="en-AU" sz="3200" b="1" dirty="0"/>
              <a:t>Good transition practices matter</a:t>
            </a:r>
          </a:p>
        </p:txBody>
      </p:sp>
      <p:sp>
        <p:nvSpPr>
          <p:cNvPr id="5" name="TextBox 4">
            <a:extLst>
              <a:ext uri="{FF2B5EF4-FFF2-40B4-BE49-F238E27FC236}">
                <a16:creationId xmlns:a16="http://schemas.microsoft.com/office/drawing/2014/main" id="{746CAAE3-AFC6-A6FD-AC43-374CA281BE52}"/>
              </a:ext>
            </a:extLst>
          </p:cNvPr>
          <p:cNvSpPr txBox="1"/>
          <p:nvPr/>
        </p:nvSpPr>
        <p:spPr>
          <a:xfrm>
            <a:off x="4490634" y="5727936"/>
            <a:ext cx="6098582" cy="369332"/>
          </a:xfrm>
          <a:prstGeom prst="rect">
            <a:avLst/>
          </a:prstGeom>
          <a:noFill/>
        </p:spPr>
        <p:txBody>
          <a:bodyPr wrap="square">
            <a:spAutoFit/>
          </a:bodyPr>
          <a:lstStyle/>
          <a:p>
            <a:r>
              <a:rPr lang="en-AU" dirty="0">
                <a:hlinkClick r:id="rId3"/>
              </a:rPr>
              <a:t>Choosing where your child will learn</a:t>
            </a:r>
            <a:endParaRPr lang="en-AU" dirty="0"/>
          </a:p>
        </p:txBody>
      </p:sp>
      <p:pic>
        <p:nvPicPr>
          <p:cNvPr id="7" name="Picture 6">
            <a:extLst>
              <a:ext uri="{FF2B5EF4-FFF2-40B4-BE49-F238E27FC236}">
                <a16:creationId xmlns:a16="http://schemas.microsoft.com/office/drawing/2014/main" id="{8E8A084D-CFC3-B088-F797-424775B2E3FC}"/>
              </a:ext>
            </a:extLst>
          </p:cNvPr>
          <p:cNvPicPr>
            <a:picLocks noChangeAspect="1"/>
          </p:cNvPicPr>
          <p:nvPr/>
        </p:nvPicPr>
        <p:blipFill>
          <a:blip r:embed="rId4"/>
          <a:stretch>
            <a:fillRect/>
          </a:stretch>
        </p:blipFill>
        <p:spPr>
          <a:xfrm>
            <a:off x="2173710" y="1290882"/>
            <a:ext cx="7844579" cy="4276235"/>
          </a:xfrm>
          <a:prstGeom prst="rect">
            <a:avLst/>
          </a:prstGeom>
        </p:spPr>
      </p:pic>
    </p:spTree>
    <p:extLst>
      <p:ext uri="{BB962C8B-B14F-4D97-AF65-F5344CB8AC3E}">
        <p14:creationId xmlns:p14="http://schemas.microsoft.com/office/powerpoint/2010/main" val="1499175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8BE5-4EE5-2CBA-4313-9762B086B68C}"/>
              </a:ext>
            </a:extLst>
          </p:cNvPr>
          <p:cNvSpPr>
            <a:spLocks noGrp="1"/>
          </p:cNvSpPr>
          <p:nvPr>
            <p:ph type="ctrTitle"/>
          </p:nvPr>
        </p:nvSpPr>
        <p:spPr>
          <a:xfrm>
            <a:off x="506413" y="399241"/>
            <a:ext cx="8965324" cy="806669"/>
          </a:xfrm>
        </p:spPr>
        <p:txBody>
          <a:bodyPr>
            <a:normAutofit fontScale="90000"/>
          </a:bodyPr>
          <a:lstStyle/>
          <a:p>
            <a:r>
              <a:rPr lang="en-AU" sz="3200" b="1" dirty="0">
                <a:solidFill>
                  <a:srgbClr val="0052C2"/>
                </a:solidFill>
              </a:rPr>
              <a:t>Home schooling children.</a:t>
            </a:r>
            <a:br>
              <a:rPr lang="en-AU" b="1" dirty="0">
                <a:solidFill>
                  <a:srgbClr val="0052C2"/>
                </a:solidFill>
              </a:rPr>
            </a:br>
            <a:endParaRPr lang="en-AU" dirty="0"/>
          </a:p>
        </p:txBody>
      </p:sp>
      <p:sp>
        <p:nvSpPr>
          <p:cNvPr id="5" name="TextBox 4">
            <a:extLst>
              <a:ext uri="{FF2B5EF4-FFF2-40B4-BE49-F238E27FC236}">
                <a16:creationId xmlns:a16="http://schemas.microsoft.com/office/drawing/2014/main" id="{E7AF3BC2-4A02-02F2-EC8E-6A1FF16379A0}"/>
              </a:ext>
            </a:extLst>
          </p:cNvPr>
          <p:cNvSpPr txBox="1"/>
          <p:nvPr/>
        </p:nvSpPr>
        <p:spPr>
          <a:xfrm>
            <a:off x="1034142" y="1627599"/>
            <a:ext cx="10221687" cy="1084912"/>
          </a:xfrm>
          <a:prstGeom prst="rect">
            <a:avLst/>
          </a:prstGeom>
          <a:noFill/>
        </p:spPr>
        <p:txBody>
          <a:bodyPr wrap="square">
            <a:spAutoFit/>
          </a:bodyPr>
          <a:lstStyle/>
          <a:p>
            <a:pPr>
              <a:lnSpc>
                <a:spcPts val="2400"/>
              </a:lnSpc>
              <a:spcBef>
                <a:spcPts val="600"/>
              </a:spcBef>
            </a:pPr>
            <a:r>
              <a:rPr lang="en-AU" b="1" i="0" dirty="0">
                <a:effectLst/>
                <a:latin typeface="+mn-lt"/>
              </a:rPr>
              <a:t>Home schooling is where parents take on responsibility for teaching </a:t>
            </a:r>
            <a:r>
              <a:rPr lang="en-AU" b="1" dirty="0">
                <a:latin typeface="+mn-lt"/>
              </a:rPr>
              <a:t>their</a:t>
            </a:r>
            <a:r>
              <a:rPr lang="en-AU" b="1" i="0" dirty="0">
                <a:effectLst/>
                <a:latin typeface="+mn-lt"/>
              </a:rPr>
              <a:t> child.</a:t>
            </a:r>
            <a:r>
              <a:rPr lang="en-AU" b="1" dirty="0">
                <a:latin typeface="+mn-lt"/>
              </a:rPr>
              <a:t> It's an alternative to their child going to a school.</a:t>
            </a:r>
          </a:p>
          <a:p>
            <a:pPr algn="l">
              <a:lnSpc>
                <a:spcPts val="2400"/>
              </a:lnSpc>
              <a:spcBef>
                <a:spcPts val="600"/>
              </a:spcBef>
            </a:pPr>
            <a:endParaRPr lang="en-AU" b="0" i="0" dirty="0">
              <a:solidFill>
                <a:srgbClr val="1A1A1A"/>
              </a:solidFill>
              <a:effectLst/>
              <a:latin typeface="VIC" panose="00000500000000000000" pitchFamily="50" charset="0"/>
            </a:endParaRPr>
          </a:p>
        </p:txBody>
      </p:sp>
      <p:sp>
        <p:nvSpPr>
          <p:cNvPr id="11" name="TextBox 10">
            <a:extLst>
              <a:ext uri="{FF2B5EF4-FFF2-40B4-BE49-F238E27FC236}">
                <a16:creationId xmlns:a16="http://schemas.microsoft.com/office/drawing/2014/main" id="{7CA56121-9937-1764-A4B1-20FD225292C4}"/>
              </a:ext>
            </a:extLst>
          </p:cNvPr>
          <p:cNvSpPr txBox="1"/>
          <p:nvPr/>
        </p:nvSpPr>
        <p:spPr>
          <a:xfrm>
            <a:off x="1034142" y="2590800"/>
            <a:ext cx="10123716" cy="3463128"/>
          </a:xfrm>
          <a:prstGeom prst="rect">
            <a:avLst/>
          </a:prstGeom>
          <a:noFill/>
        </p:spPr>
        <p:txBody>
          <a:bodyPr wrap="square" rtlCol="0">
            <a:spAutoFit/>
          </a:bodyPr>
          <a:lstStyle/>
          <a:p>
            <a:pPr>
              <a:lnSpc>
                <a:spcPts val="4500"/>
              </a:lnSpc>
            </a:pPr>
            <a:r>
              <a:rPr lang="en-AU" b="1" dirty="0">
                <a:solidFill>
                  <a:srgbClr val="0052C2"/>
                </a:solidFill>
              </a:rPr>
              <a:t>Parental responsibility.</a:t>
            </a:r>
          </a:p>
          <a:p>
            <a:pPr>
              <a:lnSpc>
                <a:spcPts val="4500"/>
              </a:lnSpc>
            </a:pPr>
            <a:r>
              <a:rPr lang="en-AU" b="1" dirty="0"/>
              <a:t>All children must go to school or be home schools if they are between 6-17 years of age.</a:t>
            </a:r>
          </a:p>
          <a:p>
            <a:pPr>
              <a:lnSpc>
                <a:spcPts val="4500"/>
              </a:lnSpc>
            </a:pPr>
            <a:r>
              <a:rPr lang="en-AU" b="1" dirty="0"/>
              <a:t>When parents decide to educate their child at home, they take on responsibility for: </a:t>
            </a:r>
          </a:p>
          <a:p>
            <a:pPr marL="342900" indent="-342900">
              <a:lnSpc>
                <a:spcPts val="4500"/>
              </a:lnSpc>
              <a:buFont typeface="Arial" panose="020B0604020202020204" pitchFamily="34" charset="0"/>
              <a:buChar char="•"/>
            </a:pPr>
            <a:r>
              <a:rPr lang="en-AU" b="1" dirty="0"/>
              <a:t>Planning their learning</a:t>
            </a:r>
          </a:p>
          <a:p>
            <a:pPr marL="342900" indent="-342900">
              <a:lnSpc>
                <a:spcPts val="4500"/>
              </a:lnSpc>
              <a:buFont typeface="Arial" panose="020B0604020202020204" pitchFamily="34" charset="0"/>
              <a:buChar char="•"/>
            </a:pPr>
            <a:r>
              <a:rPr lang="en-AU" b="1" dirty="0"/>
              <a:t>Teaching them</a:t>
            </a:r>
          </a:p>
          <a:p>
            <a:pPr marL="342900" indent="-342900">
              <a:lnSpc>
                <a:spcPts val="4500"/>
              </a:lnSpc>
              <a:buFont typeface="Arial" panose="020B0604020202020204" pitchFamily="34" charset="0"/>
              <a:buChar char="•"/>
            </a:pPr>
            <a:r>
              <a:rPr lang="en-AU" b="1" dirty="0"/>
              <a:t>Assessing what they have learnt.</a:t>
            </a:r>
          </a:p>
        </p:txBody>
      </p:sp>
    </p:spTree>
    <p:extLst>
      <p:ext uri="{BB962C8B-B14F-4D97-AF65-F5344CB8AC3E}">
        <p14:creationId xmlns:p14="http://schemas.microsoft.com/office/powerpoint/2010/main" val="394025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977C-0554-0642-E5C9-5BC02089F2D0}"/>
              </a:ext>
            </a:extLst>
          </p:cNvPr>
          <p:cNvSpPr>
            <a:spLocks noGrp="1"/>
          </p:cNvSpPr>
          <p:nvPr>
            <p:ph type="title"/>
          </p:nvPr>
        </p:nvSpPr>
        <p:spPr>
          <a:xfrm>
            <a:off x="803275" y="0"/>
            <a:ext cx="10550525" cy="977900"/>
          </a:xfrm>
        </p:spPr>
        <p:txBody>
          <a:bodyPr vert="horz" wrap="square" lIns="91440" tIns="45720" rIns="91440" bIns="45720" numCol="1" anchor="ctr" anchorCtr="0" compatLnSpc="1">
            <a:prstTxWarp prst="textNoShape">
              <a:avLst/>
            </a:prstTxWarp>
            <a:normAutofit/>
          </a:bodyPr>
          <a:lstStyle/>
          <a:p>
            <a:r>
              <a:rPr lang="en-US" b="1" kern="1200" dirty="0">
                <a:latin typeface="+mj-lt"/>
                <a:ea typeface="+mj-ea"/>
                <a:cs typeface="+mj-cs"/>
              </a:rPr>
              <a:t>Who is eligible for home schooling?</a:t>
            </a:r>
            <a:br>
              <a:rPr lang="en-US" kern="1200" dirty="0">
                <a:latin typeface="+mj-lt"/>
                <a:ea typeface="+mj-ea"/>
                <a:cs typeface="+mj-cs"/>
              </a:rPr>
            </a:br>
            <a:endParaRPr lang="en-US" kern="1200" dirty="0">
              <a:latin typeface="+mj-lt"/>
              <a:ea typeface="+mj-ea"/>
              <a:cs typeface="+mj-cs"/>
            </a:endParaRPr>
          </a:p>
        </p:txBody>
      </p:sp>
      <p:sp>
        <p:nvSpPr>
          <p:cNvPr id="5" name="TextBox 4">
            <a:extLst>
              <a:ext uri="{FF2B5EF4-FFF2-40B4-BE49-F238E27FC236}">
                <a16:creationId xmlns:a16="http://schemas.microsoft.com/office/drawing/2014/main" id="{6D794F51-E335-63DB-0EF9-A99B2674C84C}"/>
              </a:ext>
            </a:extLst>
          </p:cNvPr>
          <p:cNvSpPr txBox="1"/>
          <p:nvPr/>
        </p:nvSpPr>
        <p:spPr bwMode="auto">
          <a:xfrm>
            <a:off x="246744" y="2547256"/>
            <a:ext cx="5376332" cy="2492829"/>
          </a:xfrm>
          <a:prstGeom prst="rect">
            <a:avLst/>
          </a:prstGeom>
          <a:noFill/>
          <a:ln>
            <a:noFill/>
          </a:ln>
        </p:spPr>
        <p:txBody>
          <a:bodyPr vert="horz" wrap="square" lIns="91440" tIns="45720" rIns="91440" bIns="45720" numCol="1" anchor="t" anchorCtr="0" compatLnSpc="1">
            <a:prstTxWarp prst="textNoShape">
              <a:avLst/>
            </a:prstTxWarp>
            <a:normAutofit lnSpcReduction="10000"/>
          </a:bodyPr>
          <a:lstStyle/>
          <a:p>
            <a:pPr marL="228600" indent="-228600" algn="ctr">
              <a:lnSpc>
                <a:spcPct val="90000"/>
              </a:lnSpc>
              <a:spcBef>
                <a:spcPts val="1000"/>
              </a:spcBef>
              <a:buFont typeface="Arial" panose="020B0604020202020204" pitchFamily="34" charset="0"/>
              <a:buChar char="•"/>
            </a:pPr>
            <a:r>
              <a:rPr lang="en-US" sz="2400" b="1" dirty="0">
                <a:effectLst/>
                <a:latin typeface="+mn-lt"/>
              </a:rPr>
              <a:t>Parents residing in Victoria may apply to have their child registered for home schooling if their child is of compulsory school age or if they will turn six in their first year of home schooling. The compulsory school age is 6–17 years.</a:t>
            </a:r>
          </a:p>
        </p:txBody>
      </p:sp>
      <p:pic>
        <p:nvPicPr>
          <p:cNvPr id="1026" name="Picture 2" descr="A father and son sit at a kitchen table working on a lesson ">
            <a:extLst>
              <a:ext uri="{FF2B5EF4-FFF2-40B4-BE49-F238E27FC236}">
                <a16:creationId xmlns:a16="http://schemas.microsoft.com/office/drawing/2014/main" id="{294BDCC5-F022-2A3F-DFE8-5C95533C8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10" r="-2" b="-2"/>
          <a:stretch>
            <a:fillRect/>
          </a:stretch>
        </p:blipFill>
        <p:spPr bwMode="auto">
          <a:xfrm>
            <a:off x="6288618" y="1520825"/>
            <a:ext cx="5422900" cy="460851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35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59971-23B3-EC94-B39E-332CA42D9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56479-37A4-0C55-500E-E69EB2B17849}"/>
              </a:ext>
            </a:extLst>
          </p:cNvPr>
          <p:cNvSpPr>
            <a:spLocks noGrp="1"/>
          </p:cNvSpPr>
          <p:nvPr>
            <p:ph type="title"/>
          </p:nvPr>
        </p:nvSpPr>
        <p:spPr>
          <a:xfrm>
            <a:off x="803275" y="0"/>
            <a:ext cx="10550525" cy="977900"/>
          </a:xfrm>
        </p:spPr>
        <p:txBody>
          <a:bodyPr wrap="square" anchor="ctr">
            <a:normAutofit/>
          </a:bodyPr>
          <a:lstStyle/>
          <a:p>
            <a:r>
              <a:rPr lang="en-AU" b="1"/>
              <a:t>What constitutes an application for home schooling? </a:t>
            </a:r>
            <a:br>
              <a:rPr lang="en-AU" dirty="0"/>
            </a:br>
            <a:endParaRPr lang="en-AU" dirty="0"/>
          </a:p>
        </p:txBody>
      </p:sp>
      <p:sp>
        <p:nvSpPr>
          <p:cNvPr id="3" name="Subtitle 2">
            <a:extLst>
              <a:ext uri="{FF2B5EF4-FFF2-40B4-BE49-F238E27FC236}">
                <a16:creationId xmlns:a16="http://schemas.microsoft.com/office/drawing/2014/main" id="{EC25F738-6273-48F9-FE2B-BCD3575889DE}"/>
              </a:ext>
            </a:extLst>
          </p:cNvPr>
          <p:cNvSpPr>
            <a:spLocks noGrp="1"/>
          </p:cNvSpPr>
          <p:nvPr>
            <p:ph sz="half" idx="1"/>
          </p:nvPr>
        </p:nvSpPr>
        <p:spPr>
          <a:xfrm>
            <a:off x="803275" y="2168525"/>
            <a:ext cx="5113338" cy="3714422"/>
          </a:xfrm>
        </p:spPr>
        <p:txBody>
          <a:bodyPr wrap="square" anchor="t">
            <a:normAutofit/>
          </a:bodyPr>
          <a:lstStyle/>
          <a:p>
            <a:pPr marL="0" lvl="0" indent="0">
              <a:buNone/>
            </a:pPr>
            <a:r>
              <a:rPr lang="en-AU" b="1" dirty="0"/>
              <a:t>Parents must apply using the Victorian Registration Qualification Authority form Application to Register for Home schooling. Parents must attach details of their child’s proposed program consisting : </a:t>
            </a:r>
          </a:p>
          <a:p>
            <a:pPr marL="342900" lvl="0" indent="-342900">
              <a:buFont typeface="Arial" panose="020B0604020202020204" pitchFamily="34" charset="0"/>
              <a:buChar char="•"/>
            </a:pPr>
            <a:r>
              <a:rPr lang="en-AU" b="1" dirty="0"/>
              <a:t>A learning plan</a:t>
            </a:r>
          </a:p>
          <a:p>
            <a:pPr marL="342900" lvl="0" indent="-342900">
              <a:buFont typeface="Arial" panose="020B0604020202020204" pitchFamily="34" charset="0"/>
              <a:buChar char="•"/>
            </a:pPr>
            <a:r>
              <a:rPr lang="en-AU" b="1" dirty="0"/>
              <a:t>The educational materials and resources to be used</a:t>
            </a:r>
          </a:p>
          <a:p>
            <a:pPr lvl="0"/>
            <a:endParaRPr lang="en-AU" dirty="0"/>
          </a:p>
          <a:p>
            <a:endParaRPr lang="en-AU" dirty="0"/>
          </a:p>
        </p:txBody>
      </p:sp>
      <p:pic>
        <p:nvPicPr>
          <p:cNvPr id="2050" name="Picture 2" descr="140,100+ Homeschooling Stock Photos, Pictures &amp; Royalty-Free ...">
            <a:extLst>
              <a:ext uri="{FF2B5EF4-FFF2-40B4-BE49-F238E27FC236}">
                <a16:creationId xmlns:a16="http://schemas.microsoft.com/office/drawing/2014/main" id="{C6044FAB-8993-2A75-9AC9-4C111A7A5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80" r="1" b="2049"/>
          <a:stretch>
            <a:fillRect/>
          </a:stretch>
        </p:blipFill>
        <p:spPr bwMode="auto">
          <a:xfrm>
            <a:off x="6275389" y="2168525"/>
            <a:ext cx="5437186" cy="371442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523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00D799EA-1C6B-53BC-0A1A-96EB70A95D83}"/>
              </a:ext>
            </a:extLst>
          </p:cNvPr>
          <p:cNvSpPr>
            <a:spLocks noGrp="1"/>
          </p:cNvSpPr>
          <p:nvPr>
            <p:ph type="title"/>
          </p:nvPr>
        </p:nvSpPr>
        <p:spPr>
          <a:xfrm>
            <a:off x="803275" y="0"/>
            <a:ext cx="10550525" cy="977900"/>
          </a:xfrm>
        </p:spPr>
        <p:txBody>
          <a:bodyPr/>
          <a:lstStyle/>
          <a:p>
            <a:r>
              <a:rPr lang="en-AU" b="1" dirty="0"/>
              <a:t>What is instruction in home schooling? </a:t>
            </a:r>
            <a:br>
              <a:rPr lang="en-AU" dirty="0"/>
            </a:br>
            <a:endParaRPr lang="en-US" dirty="0"/>
          </a:p>
        </p:txBody>
      </p:sp>
      <p:sp>
        <p:nvSpPr>
          <p:cNvPr id="3081" name="Content Placeholder 2">
            <a:extLst>
              <a:ext uri="{FF2B5EF4-FFF2-40B4-BE49-F238E27FC236}">
                <a16:creationId xmlns:a16="http://schemas.microsoft.com/office/drawing/2014/main" id="{0485E8E7-3204-3F36-CFFB-7ACFF748CB4B}"/>
              </a:ext>
            </a:extLst>
          </p:cNvPr>
          <p:cNvSpPr>
            <a:spLocks noGrp="1"/>
          </p:cNvSpPr>
          <p:nvPr>
            <p:ph idx="1"/>
          </p:nvPr>
        </p:nvSpPr>
        <p:spPr>
          <a:xfrm>
            <a:off x="366488" y="1055914"/>
            <a:ext cx="7357580" cy="6281057"/>
          </a:xfrm>
        </p:spPr>
        <p:txBody>
          <a:bodyPr/>
          <a:lstStyle/>
          <a:p>
            <a:r>
              <a:rPr lang="en-AU" dirty="0"/>
              <a:t>It is a requirement of registration that a home-schooled child receives regular and efficient instruction that:</a:t>
            </a:r>
          </a:p>
          <a:p>
            <a:pPr lvl="0"/>
            <a:r>
              <a:rPr lang="en-AU" dirty="0"/>
              <a:t>taken as a whole, substantially addresses the eight learning areas listed below and</a:t>
            </a:r>
          </a:p>
          <a:p>
            <a:pPr lvl="0"/>
            <a:r>
              <a:rPr lang="en-AU" dirty="0"/>
              <a:t>is consistent with the principles and practice of Australian democracy</a:t>
            </a:r>
          </a:p>
          <a:p>
            <a:r>
              <a:rPr lang="en-AU" dirty="0"/>
              <a:t>Parents can design their child’s education program drawing on a range of learning approaches and styles. </a:t>
            </a:r>
          </a:p>
          <a:p>
            <a:r>
              <a:rPr lang="en-AU" b="1" dirty="0"/>
              <a:t>Include the following eight learning areas?</a:t>
            </a:r>
            <a:endParaRPr lang="en-AU" dirty="0"/>
          </a:p>
          <a:p>
            <a:pPr lvl="0"/>
            <a:r>
              <a:rPr lang="en-AU" dirty="0"/>
              <a:t>English </a:t>
            </a:r>
          </a:p>
          <a:p>
            <a:pPr lvl="0"/>
            <a:r>
              <a:rPr lang="en-AU" dirty="0"/>
              <a:t>mathematics</a:t>
            </a:r>
          </a:p>
          <a:p>
            <a:pPr lvl="0"/>
            <a:r>
              <a:rPr lang="en-AU" dirty="0"/>
              <a:t>sciences (including physics, chemistry and biology)</a:t>
            </a:r>
          </a:p>
          <a:p>
            <a:pPr lvl="0"/>
            <a:r>
              <a:rPr lang="en-AU" dirty="0"/>
              <a:t>humanities and social sciences (including history, geography, economics, business, civics and citizenship)</a:t>
            </a:r>
          </a:p>
          <a:p>
            <a:pPr lvl="0"/>
            <a:r>
              <a:rPr lang="en-AU" dirty="0"/>
              <a:t>the arts</a:t>
            </a:r>
          </a:p>
          <a:p>
            <a:pPr lvl="0"/>
            <a:r>
              <a:rPr lang="en-AU" dirty="0"/>
              <a:t>languages</a:t>
            </a:r>
          </a:p>
          <a:p>
            <a:pPr lvl="0"/>
            <a:r>
              <a:rPr lang="en-AU" dirty="0"/>
              <a:t>health and physical education</a:t>
            </a:r>
          </a:p>
          <a:p>
            <a:pPr lvl="0"/>
            <a:r>
              <a:rPr lang="en-AU" dirty="0"/>
              <a:t>information and communication technology and design and technology.</a:t>
            </a:r>
          </a:p>
        </p:txBody>
      </p:sp>
      <p:pic>
        <p:nvPicPr>
          <p:cNvPr id="3074" name="Picture 2" descr="Why Homeschooling is Better for Some ...">
            <a:extLst>
              <a:ext uri="{FF2B5EF4-FFF2-40B4-BE49-F238E27FC236}">
                <a16:creationId xmlns:a16="http://schemas.microsoft.com/office/drawing/2014/main" id="{322BF5AE-8938-E81F-1602-790EA8D9E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83" r="9211" b="-1"/>
          <a:stretch>
            <a:fillRect/>
          </a:stretch>
        </p:blipFill>
        <p:spPr bwMode="auto">
          <a:xfrm>
            <a:off x="7724068" y="1520825"/>
            <a:ext cx="3987449" cy="338863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198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BE264F-768E-1318-4CB0-F9987A3D9550}"/>
              </a:ext>
            </a:extLst>
          </p:cNvPr>
          <p:cNvSpPr>
            <a:spLocks noGrp="1"/>
          </p:cNvSpPr>
          <p:nvPr>
            <p:ph idx="1"/>
          </p:nvPr>
        </p:nvSpPr>
        <p:spPr>
          <a:xfrm>
            <a:off x="431801" y="1520823"/>
            <a:ext cx="11281832" cy="5254845"/>
          </a:xfrm>
        </p:spPr>
        <p:txBody>
          <a:bodyPr/>
          <a:lstStyle/>
          <a:p>
            <a:r>
              <a:rPr lang="en-AU" b="1" dirty="0"/>
              <a:t>Victorian Registration and Qualification authority conduct annual reviews to ensure home-schooled children receive regular and effective instruction.</a:t>
            </a:r>
          </a:p>
          <a:p>
            <a:r>
              <a:rPr lang="en-AU" b="1" dirty="0"/>
              <a:t>Up to 10% of registered families will be selected each year, with only one child per family reviewed at a time.</a:t>
            </a:r>
          </a:p>
          <a:p>
            <a:endParaRPr lang="en-AU" b="1" dirty="0"/>
          </a:p>
          <a:p>
            <a:r>
              <a:rPr lang="en-AU" b="1" dirty="0"/>
              <a:t>Parents will receive written notice outlining the review’s purpose, scope, and timelines. Reviews may explore:</a:t>
            </a:r>
          </a:p>
          <a:p>
            <a:r>
              <a:rPr lang="en-AU" b="1" dirty="0"/>
              <a:t>How learning areas are taught</a:t>
            </a:r>
          </a:p>
          <a:p>
            <a:r>
              <a:rPr lang="en-AU" b="1" dirty="0"/>
              <a:t>Materials and resources used</a:t>
            </a:r>
          </a:p>
          <a:p>
            <a:r>
              <a:rPr lang="en-AU" b="1" dirty="0"/>
              <a:t>When and where instruction occurs</a:t>
            </a:r>
          </a:p>
          <a:p>
            <a:r>
              <a:rPr lang="en-AU" b="1" dirty="0"/>
              <a:t>How learning progress is recorded</a:t>
            </a:r>
          </a:p>
          <a:p>
            <a:r>
              <a:rPr lang="en-AU" b="1" dirty="0"/>
              <a:t>Parents must provide samples of their child’s work and evidence of progress. Reviews may include a phone or face-to-face interview at a neutral location; home visits are not required.</a:t>
            </a:r>
          </a:p>
          <a:p>
            <a:pPr algn="ctr"/>
            <a:r>
              <a:rPr lang="en-AU" dirty="0"/>
              <a:t>For more information: </a:t>
            </a:r>
          </a:p>
          <a:p>
            <a:endParaRPr lang="en-AU" dirty="0"/>
          </a:p>
        </p:txBody>
      </p:sp>
      <p:sp>
        <p:nvSpPr>
          <p:cNvPr id="4" name="TextBox 3">
            <a:extLst>
              <a:ext uri="{FF2B5EF4-FFF2-40B4-BE49-F238E27FC236}">
                <a16:creationId xmlns:a16="http://schemas.microsoft.com/office/drawing/2014/main" id="{303A7815-B30C-B1DB-1AD0-714EF074D12E}"/>
              </a:ext>
            </a:extLst>
          </p:cNvPr>
          <p:cNvSpPr txBox="1"/>
          <p:nvPr/>
        </p:nvSpPr>
        <p:spPr>
          <a:xfrm>
            <a:off x="566058" y="82331"/>
            <a:ext cx="6096000" cy="646331"/>
          </a:xfrm>
          <a:prstGeom prst="rect">
            <a:avLst/>
          </a:prstGeom>
          <a:noFill/>
        </p:spPr>
        <p:txBody>
          <a:bodyPr wrap="square">
            <a:spAutoFit/>
          </a:bodyPr>
          <a:lstStyle/>
          <a:p>
            <a:r>
              <a:rPr lang="en-AU" sz="3600" b="1" dirty="0"/>
              <a:t>Review of learning.</a:t>
            </a:r>
            <a:endParaRPr lang="en-AU" sz="3600" dirty="0"/>
          </a:p>
        </p:txBody>
      </p:sp>
      <p:sp>
        <p:nvSpPr>
          <p:cNvPr id="8" name="TextBox 7">
            <a:extLst>
              <a:ext uri="{FF2B5EF4-FFF2-40B4-BE49-F238E27FC236}">
                <a16:creationId xmlns:a16="http://schemas.microsoft.com/office/drawing/2014/main" id="{E8CA664C-56FF-A492-7511-E2824A67E6B5}"/>
              </a:ext>
            </a:extLst>
          </p:cNvPr>
          <p:cNvSpPr txBox="1"/>
          <p:nvPr/>
        </p:nvSpPr>
        <p:spPr>
          <a:xfrm>
            <a:off x="903514" y="5840576"/>
            <a:ext cx="6096000" cy="369332"/>
          </a:xfrm>
          <a:prstGeom prst="rect">
            <a:avLst/>
          </a:prstGeom>
          <a:noFill/>
        </p:spPr>
        <p:txBody>
          <a:bodyPr wrap="square">
            <a:spAutoFit/>
          </a:bodyPr>
          <a:lstStyle/>
          <a:p>
            <a:r>
              <a:rPr lang="en-AU" dirty="0">
                <a:hlinkClick r:id="rId2"/>
              </a:rPr>
              <a:t>Home education | vrqa.vic.gov.au</a:t>
            </a:r>
            <a:endParaRPr lang="en-AU" dirty="0"/>
          </a:p>
        </p:txBody>
      </p:sp>
      <p:sp>
        <p:nvSpPr>
          <p:cNvPr id="10" name="TextBox 9">
            <a:extLst>
              <a:ext uri="{FF2B5EF4-FFF2-40B4-BE49-F238E27FC236}">
                <a16:creationId xmlns:a16="http://schemas.microsoft.com/office/drawing/2014/main" id="{51777F55-0F12-57FE-4ECF-A93E80BCA66A}"/>
              </a:ext>
            </a:extLst>
          </p:cNvPr>
          <p:cNvSpPr txBox="1"/>
          <p:nvPr/>
        </p:nvSpPr>
        <p:spPr>
          <a:xfrm>
            <a:off x="903514" y="5528774"/>
            <a:ext cx="6096000" cy="369332"/>
          </a:xfrm>
          <a:prstGeom prst="rect">
            <a:avLst/>
          </a:prstGeom>
          <a:noFill/>
        </p:spPr>
        <p:txBody>
          <a:bodyPr wrap="square">
            <a:spAutoFit/>
          </a:bodyPr>
          <a:lstStyle/>
          <a:p>
            <a:r>
              <a:rPr lang="en-AU" dirty="0">
                <a:hlinkClick r:id="rId3"/>
              </a:rPr>
              <a:t>Home school your child | vic.gov.au</a:t>
            </a:r>
            <a:endParaRPr lang="en-AU" dirty="0"/>
          </a:p>
        </p:txBody>
      </p:sp>
      <p:sp>
        <p:nvSpPr>
          <p:cNvPr id="12" name="TextBox 11">
            <a:extLst>
              <a:ext uri="{FF2B5EF4-FFF2-40B4-BE49-F238E27FC236}">
                <a16:creationId xmlns:a16="http://schemas.microsoft.com/office/drawing/2014/main" id="{B7C9DAF6-E317-6343-8C3F-727A9D0D0A0F}"/>
              </a:ext>
            </a:extLst>
          </p:cNvPr>
          <p:cNvSpPr txBox="1"/>
          <p:nvPr/>
        </p:nvSpPr>
        <p:spPr>
          <a:xfrm>
            <a:off x="5740399" y="5574940"/>
            <a:ext cx="6096000" cy="646331"/>
          </a:xfrm>
          <a:prstGeom prst="rect">
            <a:avLst/>
          </a:prstGeom>
          <a:noFill/>
        </p:spPr>
        <p:txBody>
          <a:bodyPr wrap="square">
            <a:spAutoFit/>
          </a:bodyPr>
          <a:lstStyle/>
          <a:p>
            <a:r>
              <a:rPr lang="en-AU" dirty="0">
                <a:hlinkClick r:id="rId4"/>
              </a:rPr>
              <a:t>Home Schooling and Partial Enrolments : Policy | VIC.GOV.AU | Policy and Advisory Library</a:t>
            </a:r>
            <a:endParaRPr lang="en-AU" dirty="0"/>
          </a:p>
        </p:txBody>
      </p:sp>
    </p:spTree>
    <p:extLst>
      <p:ext uri="{BB962C8B-B14F-4D97-AF65-F5344CB8AC3E}">
        <p14:creationId xmlns:p14="http://schemas.microsoft.com/office/powerpoint/2010/main" val="1053352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D487-EC98-99EC-F088-E6089173277F}"/>
              </a:ext>
            </a:extLst>
          </p:cNvPr>
          <p:cNvSpPr>
            <a:spLocks noGrp="1"/>
          </p:cNvSpPr>
          <p:nvPr>
            <p:ph type="ctrTitle"/>
          </p:nvPr>
        </p:nvSpPr>
        <p:spPr>
          <a:xfrm>
            <a:off x="329406" y="130629"/>
            <a:ext cx="8965324" cy="806669"/>
          </a:xfrm>
        </p:spPr>
        <p:txBody>
          <a:bodyPr>
            <a:normAutofit/>
          </a:bodyPr>
          <a:lstStyle/>
          <a:p>
            <a:r>
              <a:rPr lang="en-AU" sz="3600" b="1" dirty="0">
                <a:solidFill>
                  <a:srgbClr val="002060"/>
                </a:solidFill>
              </a:rPr>
              <a:t>Where can families get help if needed: </a:t>
            </a:r>
          </a:p>
        </p:txBody>
      </p:sp>
      <p:sp>
        <p:nvSpPr>
          <p:cNvPr id="3" name="Subtitle 2">
            <a:extLst>
              <a:ext uri="{FF2B5EF4-FFF2-40B4-BE49-F238E27FC236}">
                <a16:creationId xmlns:a16="http://schemas.microsoft.com/office/drawing/2014/main" id="{34787AF2-49B3-EC6B-3608-ADB2A1A64D3E}"/>
              </a:ext>
            </a:extLst>
          </p:cNvPr>
          <p:cNvSpPr>
            <a:spLocks noGrp="1"/>
          </p:cNvSpPr>
          <p:nvPr>
            <p:ph type="subTitle" idx="1"/>
          </p:nvPr>
        </p:nvSpPr>
        <p:spPr>
          <a:xfrm>
            <a:off x="329406" y="1429006"/>
            <a:ext cx="11533187" cy="5298365"/>
          </a:xfrm>
        </p:spPr>
        <p:txBody>
          <a:bodyPr>
            <a:normAutofit fontScale="25000" lnSpcReduction="20000"/>
          </a:bodyPr>
          <a:lstStyle/>
          <a:p>
            <a:r>
              <a:rPr lang="en-AU" sz="9600" dirty="0"/>
              <a:t>Disability Coordinator inbox email addresses</a:t>
            </a:r>
          </a:p>
          <a:p>
            <a:r>
              <a:rPr lang="en-AU" sz="9600" dirty="0"/>
              <a:t> </a:t>
            </a:r>
          </a:p>
          <a:p>
            <a:r>
              <a:rPr lang="en-AU" sz="9600" dirty="0"/>
              <a:t>Bayside Peninsula Area:</a:t>
            </a:r>
          </a:p>
          <a:p>
            <a:r>
              <a:rPr lang="en-AU" sz="9600" u="sng" dirty="0">
                <a:hlinkClick r:id="rId3"/>
              </a:rPr>
              <a:t>sev.bpa.disability.coordinators@education.vic.gov.au</a:t>
            </a:r>
            <a:endParaRPr lang="en-AU" sz="9600" dirty="0"/>
          </a:p>
          <a:p>
            <a:r>
              <a:rPr lang="en-AU" sz="9600" dirty="0"/>
              <a:t> </a:t>
            </a:r>
          </a:p>
          <a:p>
            <a:r>
              <a:rPr lang="en-AU" sz="9600" dirty="0"/>
              <a:t>Inner Gippsland Area:</a:t>
            </a:r>
          </a:p>
          <a:p>
            <a:r>
              <a:rPr lang="en-AU" sz="9600" u="sng" dirty="0">
                <a:hlinkClick r:id="rId4"/>
              </a:rPr>
              <a:t>sev.disability.coordinators.iga@education.vic.gov.au</a:t>
            </a:r>
            <a:endParaRPr lang="en-AU" sz="9600" dirty="0"/>
          </a:p>
          <a:p>
            <a:r>
              <a:rPr lang="en-AU" sz="9600" dirty="0"/>
              <a:t> </a:t>
            </a:r>
          </a:p>
          <a:p>
            <a:r>
              <a:rPr lang="en-AU" sz="9600" dirty="0"/>
              <a:t>Southern Melbourne Area:</a:t>
            </a:r>
          </a:p>
          <a:p>
            <a:r>
              <a:rPr lang="en-AU" sz="9600" u="sng" dirty="0">
                <a:hlinkClick r:id="rId5"/>
              </a:rPr>
              <a:t>sevr.sma.disabilitycoordinators@education.vic.gov.au</a:t>
            </a:r>
            <a:endParaRPr lang="en-AU" sz="9600" dirty="0"/>
          </a:p>
          <a:p>
            <a:r>
              <a:rPr lang="en-AU" sz="9600" dirty="0"/>
              <a:t> </a:t>
            </a:r>
          </a:p>
          <a:p>
            <a:r>
              <a:rPr lang="en-AU" sz="9600" dirty="0"/>
              <a:t>Outer Gippsland Area:</a:t>
            </a:r>
          </a:p>
          <a:p>
            <a:r>
              <a:rPr lang="en-AU" sz="9600" u="sng" dirty="0">
                <a:hlinkClick r:id="rId6"/>
              </a:rPr>
              <a:t>sev.disability.coordinators.oga@education.vic.gov.au</a:t>
            </a:r>
            <a:endParaRPr lang="en-AU" sz="9600" dirty="0"/>
          </a:p>
          <a:p>
            <a:r>
              <a:rPr lang="en-AU" dirty="0"/>
              <a:t> </a:t>
            </a:r>
          </a:p>
          <a:p>
            <a:endParaRPr lang="en-AU" dirty="0"/>
          </a:p>
        </p:txBody>
      </p:sp>
    </p:spTree>
    <p:extLst>
      <p:ext uri="{BB962C8B-B14F-4D97-AF65-F5344CB8AC3E}">
        <p14:creationId xmlns:p14="http://schemas.microsoft.com/office/powerpoint/2010/main" val="3593783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7064-5A38-75C8-23E3-63B62C387F8F}"/>
              </a:ext>
            </a:extLst>
          </p:cNvPr>
          <p:cNvSpPr>
            <a:spLocks noGrp="1"/>
          </p:cNvSpPr>
          <p:nvPr>
            <p:ph type="ctrTitle"/>
          </p:nvPr>
        </p:nvSpPr>
        <p:spPr>
          <a:xfrm>
            <a:off x="451984" y="254915"/>
            <a:ext cx="8965324" cy="806669"/>
          </a:xfrm>
        </p:spPr>
        <p:txBody>
          <a:bodyPr>
            <a:normAutofit/>
          </a:bodyPr>
          <a:lstStyle/>
          <a:p>
            <a:r>
              <a:rPr lang="en-AU" sz="3600" b="1" dirty="0"/>
              <a:t>Resources:</a:t>
            </a:r>
          </a:p>
        </p:txBody>
      </p:sp>
      <p:sp>
        <p:nvSpPr>
          <p:cNvPr id="3" name="Subtitle 2">
            <a:extLst>
              <a:ext uri="{FF2B5EF4-FFF2-40B4-BE49-F238E27FC236}">
                <a16:creationId xmlns:a16="http://schemas.microsoft.com/office/drawing/2014/main" id="{5D3ED16E-7E6E-58C0-C89A-5E2171AF1BC6}"/>
              </a:ext>
            </a:extLst>
          </p:cNvPr>
          <p:cNvSpPr>
            <a:spLocks noGrp="1"/>
          </p:cNvSpPr>
          <p:nvPr>
            <p:ph type="subTitle" idx="1"/>
          </p:nvPr>
        </p:nvSpPr>
        <p:spPr>
          <a:xfrm>
            <a:off x="598714" y="1676401"/>
            <a:ext cx="11277600" cy="4356690"/>
          </a:xfrm>
        </p:spPr>
        <p:txBody>
          <a:bodyPr>
            <a:normAutofit/>
          </a:bodyPr>
          <a:lstStyle/>
          <a:p>
            <a:r>
              <a:rPr lang="en-AU" dirty="0"/>
              <a:t>All play learn –</a:t>
            </a:r>
            <a:r>
              <a:rPr lang="en-AU" dirty="0">
                <a:hlinkClick r:id="rId2"/>
              </a:rPr>
              <a:t>Home | </a:t>
            </a:r>
            <a:r>
              <a:rPr lang="en-AU" dirty="0" err="1">
                <a:hlinkClick r:id="rId2"/>
              </a:rPr>
              <a:t>AllPlay</a:t>
            </a:r>
            <a:r>
              <a:rPr lang="en-AU" dirty="0">
                <a:hlinkClick r:id="rId2"/>
              </a:rPr>
              <a:t> Learn</a:t>
            </a:r>
            <a:endParaRPr lang="en-AU" dirty="0"/>
          </a:p>
          <a:p>
            <a:r>
              <a:rPr lang="en-AU" dirty="0"/>
              <a:t>Latrobe University- </a:t>
            </a:r>
            <a:r>
              <a:rPr lang="en-AU" dirty="0">
                <a:hlinkClick r:id="rId3"/>
              </a:rPr>
              <a:t>Designing reasonable adjustments to support school inclusion - Intended Learning Outcomes</a:t>
            </a:r>
            <a:endParaRPr lang="en-AU" dirty="0"/>
          </a:p>
          <a:p>
            <a:r>
              <a:rPr lang="en-AU" dirty="0"/>
              <a:t>Department of Education Victoria- </a:t>
            </a:r>
            <a:r>
              <a:rPr lang="en-AU" dirty="0">
                <a:hlinkClick r:id="rId4"/>
              </a:rPr>
              <a:t>Reasonable school adjustments for disability | vic.gov.au</a:t>
            </a:r>
            <a:endParaRPr lang="en-AU" dirty="0"/>
          </a:p>
          <a:p>
            <a:r>
              <a:rPr lang="en-AU" dirty="0"/>
              <a:t>Australian Alliance for Inclusive Education - </a:t>
            </a:r>
            <a:r>
              <a:rPr lang="en-AU" dirty="0">
                <a:hlinkClick r:id="rId5"/>
              </a:rPr>
              <a:t>Inclusion Toolkit For Educators - All Means All</a:t>
            </a:r>
            <a:endParaRPr lang="en-AU" dirty="0"/>
          </a:p>
          <a:p>
            <a:r>
              <a:rPr lang="en-AU" dirty="0"/>
              <a:t>Yellow ladybugs- </a:t>
            </a:r>
            <a:r>
              <a:rPr lang="en-AU" dirty="0">
                <a:hlinkClick r:id="rId6"/>
              </a:rPr>
              <a:t>Yellow Ladybugs</a:t>
            </a:r>
            <a:endParaRPr lang="en-AU" dirty="0"/>
          </a:p>
          <a:p>
            <a:r>
              <a:rPr lang="en-AU" dirty="0"/>
              <a:t>I can network - </a:t>
            </a:r>
            <a:r>
              <a:rPr lang="en-AU" dirty="0">
                <a:hlinkClick r:id="rId7"/>
              </a:rPr>
              <a:t>I CAN® - Australia's Largest Autistic-led Organisation</a:t>
            </a:r>
            <a:endParaRPr lang="en-AU" dirty="0"/>
          </a:p>
          <a:p>
            <a:r>
              <a:rPr lang="en-AU" dirty="0"/>
              <a:t>CAST- </a:t>
            </a:r>
            <a:r>
              <a:rPr lang="en-AU" dirty="0">
                <a:hlinkClick r:id="rId8"/>
              </a:rPr>
              <a:t>CAST | Until learning has no limits.</a:t>
            </a:r>
            <a:endParaRPr lang="en-AU" dirty="0"/>
          </a:p>
          <a:p>
            <a:r>
              <a:rPr lang="en-AU" dirty="0">
                <a:hlinkClick r:id="rId9"/>
              </a:rPr>
              <a:t>Home school your child | vic.gov.au</a:t>
            </a:r>
            <a:endParaRPr lang="en-AU" dirty="0"/>
          </a:p>
          <a:p>
            <a:r>
              <a:rPr lang="en-AU" dirty="0">
                <a:hlinkClick r:id="rId10"/>
              </a:rPr>
              <a:t>Home education | vrqa.vic.gov.au</a:t>
            </a:r>
            <a:endParaRPr lang="en-AU" dirty="0"/>
          </a:p>
          <a:p>
            <a:r>
              <a:rPr lang="en-AU" dirty="0">
                <a:hlinkClick r:id="rId11"/>
              </a:rPr>
              <a:t>Home Schooling and Partial Enrolments : Policy | VIC.GOV.AU | Policy and Advisory Library</a:t>
            </a:r>
            <a:endParaRPr lang="en-AU" dirty="0"/>
          </a:p>
          <a:p>
            <a:endParaRPr lang="en-AU" dirty="0"/>
          </a:p>
        </p:txBody>
      </p:sp>
    </p:spTree>
    <p:extLst>
      <p:ext uri="{BB962C8B-B14F-4D97-AF65-F5344CB8AC3E}">
        <p14:creationId xmlns:p14="http://schemas.microsoft.com/office/powerpoint/2010/main" val="1292471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08C06BC-8184-E918-9FB0-7B27B429201A}"/>
              </a:ext>
            </a:extLst>
          </p:cNvPr>
          <p:cNvSpPr>
            <a:spLocks noChangeArrowheads="1"/>
          </p:cNvSpPr>
          <p:nvPr/>
        </p:nvSpPr>
        <p:spPr bwMode="auto">
          <a:xfrm>
            <a:off x="360407" y="2394734"/>
            <a:ext cx="2276261" cy="95885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square"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400" b="1" i="0" u="none" strike="noStrike" kern="1200" cap="none" spc="0" normalizeH="0" baseline="0" noProof="0">
                <a:ln>
                  <a:noFill/>
                </a:ln>
                <a:solidFill>
                  <a:srgbClr val="FFFFFF"/>
                </a:solidFill>
                <a:effectLst/>
                <a:uLnTx/>
                <a:uFillTx/>
                <a:latin typeface="Arial" panose="020B0604020202020204"/>
                <a:ea typeface="+mn-ea"/>
                <a:cs typeface="+mn-cs"/>
              </a:rPr>
              <a:t>LGBTIQ+ </a:t>
            </a:r>
            <a:r>
              <a:rPr kumimoji="0" lang="fr-FR" sz="1400" b="1" i="0" u="none" strike="noStrike" kern="1200" cap="none" spc="0" normalizeH="0" baseline="0" noProof="0" err="1">
                <a:ln>
                  <a:noFill/>
                </a:ln>
                <a:solidFill>
                  <a:srgbClr val="FFFFFF"/>
                </a:solidFill>
                <a:effectLst/>
                <a:uLnTx/>
                <a:uFillTx/>
                <a:latin typeface="Arial" panose="020B0604020202020204"/>
                <a:ea typeface="+mn-ea"/>
                <a:cs typeface="+mn-cs"/>
              </a:rPr>
              <a:t>Students</a:t>
            </a:r>
            <a:endParaRPr kumimoji="0" lang="fr-FR"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4">
            <a:extLst>
              <a:ext uri="{FF2B5EF4-FFF2-40B4-BE49-F238E27FC236}">
                <a16:creationId xmlns:a16="http://schemas.microsoft.com/office/drawing/2014/main" id="{10ED0D57-60D6-6AB2-F88B-EFFD68DCE58C}"/>
              </a:ext>
            </a:extLst>
          </p:cNvPr>
          <p:cNvSpPr>
            <a:spLocks noChangeArrowheads="1"/>
          </p:cNvSpPr>
          <p:nvPr/>
        </p:nvSpPr>
        <p:spPr bwMode="auto">
          <a:xfrm>
            <a:off x="2769833" y="2394734"/>
            <a:ext cx="8813626" cy="958850"/>
          </a:xfrm>
          <a:prstGeom prst="rect">
            <a:avLst/>
          </a:prstGeom>
          <a:solidFill>
            <a:schemeClr val="bg1">
              <a:lumMod val="95000"/>
            </a:schemeClr>
          </a:solidFill>
          <a:ln w="9525" algn="ctr">
            <a:noFill/>
            <a:miter lim="800000"/>
            <a:headEnd/>
            <a:tailEnd/>
          </a:ln>
          <a:effectLst/>
        </p:spPr>
        <p:txBody>
          <a:bodyPr wrap="square" lIns="9000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Times New Roman" panose="02020603050405020304" pitchFamily="18" charset="0"/>
                <a:cs typeface="+mn-cs"/>
              </a:rPr>
              <a:t>The Victorian Government established Safe Schools and developed the </a:t>
            </a:r>
            <a:r>
              <a:rPr kumimoji="0" lang="en-AU" sz="1400" b="0" i="0" u="sng" strike="noStrike" kern="1200" cap="none" spc="0" normalizeH="0" baseline="0" noProof="0">
                <a:ln>
                  <a:noFill/>
                </a:ln>
                <a:solidFill>
                  <a:srgbClr val="000000"/>
                </a:solidFill>
                <a:effectLst/>
                <a:uLnTx/>
                <a:uFillTx/>
                <a:latin typeface="Arial" panose="020B0604020202020204"/>
                <a:ea typeface="Times New Roman" panose="02020603050405020304" pitchFamily="18" charset="0"/>
                <a:cs typeface="+mn-cs"/>
                <a:hlinkClick r:id="rId2">
                  <a:extLst>
                    <a:ext uri="{A12FA001-AC4F-418D-AE19-62706E023703}">
                      <ahyp:hlinkClr xmlns:ahyp="http://schemas.microsoft.com/office/drawing/2018/hyperlinkcolor" val="tx"/>
                    </a:ext>
                  </a:extLst>
                </a:hlinkClick>
              </a:rPr>
              <a:t>LGBTIQ Student Support Policy</a:t>
            </a:r>
            <a:r>
              <a:rPr kumimoji="0" lang="en-AU" sz="1400" b="0" i="0" u="none" strike="noStrike" kern="1200" cap="none" spc="0" normalizeH="0" baseline="0" noProof="0">
                <a:ln>
                  <a:noFill/>
                </a:ln>
                <a:solidFill>
                  <a:srgbClr val="000000"/>
                </a:solidFill>
                <a:effectLst/>
                <a:uLnTx/>
                <a:uFillTx/>
                <a:latin typeface="Arial" panose="020B0604020202020204"/>
                <a:ea typeface="Times New Roman" panose="02020603050405020304" pitchFamily="18" charset="0"/>
                <a:cs typeface="+mn-cs"/>
              </a:rPr>
              <a:t> to ensure schools are safe and inclusive for all students, including lesbian, gay, bisexual, trans and gender diverse, intersex, queer and questioning (LGBTIQ+) students, and are free of discrimination.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more information </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see</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 </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here</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5" name="Rectangle 5">
            <a:extLst>
              <a:ext uri="{FF2B5EF4-FFF2-40B4-BE49-F238E27FC236}">
                <a16:creationId xmlns:a16="http://schemas.microsoft.com/office/drawing/2014/main" id="{3B930550-6B6F-6A92-C490-7BBD3BFAFB42}"/>
              </a:ext>
            </a:extLst>
          </p:cNvPr>
          <p:cNvSpPr>
            <a:spLocks noChangeArrowheads="1"/>
          </p:cNvSpPr>
          <p:nvPr/>
        </p:nvSpPr>
        <p:spPr bwMode="auto">
          <a:xfrm>
            <a:off x="360407" y="1316615"/>
            <a:ext cx="2276261" cy="954068"/>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square"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400" b="1" i="0" u="none" strike="noStrike" kern="1200" cap="none" spc="0" normalizeH="0" baseline="0" noProof="0">
                <a:ln>
                  <a:noFill/>
                </a:ln>
                <a:solidFill>
                  <a:srgbClr val="FFFFFF"/>
                </a:solidFill>
                <a:effectLst/>
                <a:uLnTx/>
                <a:uFillTx/>
                <a:latin typeface="Arial" panose="020B0604020202020204"/>
                <a:ea typeface="+mn-ea"/>
                <a:cs typeface="+mn-cs"/>
              </a:rPr>
              <a:t>Koorie </a:t>
            </a:r>
            <a:r>
              <a:rPr kumimoji="0" lang="fr-FR" sz="1400" b="1" i="0" u="none" strike="noStrike" kern="1200" cap="none" spc="0" normalizeH="0" baseline="0" noProof="0" err="1">
                <a:ln>
                  <a:noFill/>
                </a:ln>
                <a:solidFill>
                  <a:srgbClr val="FFFFFF"/>
                </a:solidFill>
                <a:effectLst/>
                <a:uLnTx/>
                <a:uFillTx/>
                <a:latin typeface="Arial" panose="020B0604020202020204"/>
                <a:ea typeface="+mn-ea"/>
                <a:cs typeface="+mn-cs"/>
              </a:rPr>
              <a:t>Students</a:t>
            </a:r>
            <a:endParaRPr kumimoji="0" lang="fr-FR"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6">
            <a:extLst>
              <a:ext uri="{FF2B5EF4-FFF2-40B4-BE49-F238E27FC236}">
                <a16:creationId xmlns:a16="http://schemas.microsoft.com/office/drawing/2014/main" id="{F8A8637E-4D94-6CD1-9F48-E362F9C575AF}"/>
              </a:ext>
            </a:extLst>
          </p:cNvPr>
          <p:cNvSpPr>
            <a:spLocks noChangeArrowheads="1"/>
          </p:cNvSpPr>
          <p:nvPr/>
        </p:nvSpPr>
        <p:spPr bwMode="auto">
          <a:xfrm>
            <a:off x="360407" y="3477635"/>
            <a:ext cx="2276261" cy="1457183"/>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Culturally and Linguistically diverse students (CALD)</a:t>
            </a:r>
          </a:p>
        </p:txBody>
      </p:sp>
      <p:sp>
        <p:nvSpPr>
          <p:cNvPr id="7" name="Rectangle 7">
            <a:extLst>
              <a:ext uri="{FF2B5EF4-FFF2-40B4-BE49-F238E27FC236}">
                <a16:creationId xmlns:a16="http://schemas.microsoft.com/office/drawing/2014/main" id="{CC2F4EFB-A72A-2A80-2E1B-4A24D225F841}"/>
              </a:ext>
            </a:extLst>
          </p:cNvPr>
          <p:cNvSpPr>
            <a:spLocks noChangeArrowheads="1"/>
          </p:cNvSpPr>
          <p:nvPr/>
        </p:nvSpPr>
        <p:spPr bwMode="auto">
          <a:xfrm>
            <a:off x="360407" y="5058870"/>
            <a:ext cx="2276261" cy="11575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Students in Out of Home Care and Youth Justice</a:t>
            </a:r>
          </a:p>
        </p:txBody>
      </p:sp>
      <p:sp>
        <p:nvSpPr>
          <p:cNvPr id="8" name="Rectangle 8">
            <a:extLst>
              <a:ext uri="{FF2B5EF4-FFF2-40B4-BE49-F238E27FC236}">
                <a16:creationId xmlns:a16="http://schemas.microsoft.com/office/drawing/2014/main" id="{E501D4ED-B748-8B3C-86C6-24D3F321D942}"/>
              </a:ext>
            </a:extLst>
          </p:cNvPr>
          <p:cNvSpPr>
            <a:spLocks noChangeArrowheads="1"/>
          </p:cNvSpPr>
          <p:nvPr/>
        </p:nvSpPr>
        <p:spPr bwMode="auto">
          <a:xfrm>
            <a:off x="2769833" y="1311833"/>
            <a:ext cx="8813626" cy="958850"/>
          </a:xfrm>
          <a:prstGeom prst="rect">
            <a:avLst/>
          </a:prstGeom>
          <a:solidFill>
            <a:schemeClr val="bg1">
              <a:lumMod val="95000"/>
            </a:schemeClr>
          </a:solidFill>
          <a:ln w="9525" algn="ctr">
            <a:noFill/>
            <a:miter lim="800000"/>
            <a:headEnd/>
            <a:tailEnd/>
          </a:ln>
          <a:effectLst/>
        </p:spPr>
        <p:txBody>
          <a:bodyPr wrap="square" lIns="9000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The Victorian Government has a strong commitment to improving Koorie education outcomes and closing the gap in educational achievement.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See here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to watch the Strengthening Aboriginal Self-Determination in Education video.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See here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the </a:t>
            </a:r>
            <a:r>
              <a:rPr kumimoji="0" lang="en-AU" sz="1400" b="0" i="1" u="none" strike="noStrike" kern="1200" cap="none" spc="0" normalizeH="0" baseline="0" noProof="0" err="1">
                <a:ln>
                  <a:noFill/>
                </a:ln>
                <a:solidFill>
                  <a:srgbClr val="000000"/>
                </a:solidFill>
                <a:effectLst/>
                <a:uLnTx/>
                <a:uFillTx/>
                <a:latin typeface="Arial" panose="020B0604020202020204"/>
                <a:ea typeface="+mn-ea"/>
                <a:cs typeface="+mn-cs"/>
              </a:rPr>
              <a:t>Marrung</a:t>
            </a:r>
            <a:r>
              <a:rPr kumimoji="0" lang="en-AU" sz="1400" b="0" i="1" u="none" strike="noStrike" kern="1200" cap="none" spc="0" normalizeH="0" baseline="0" noProof="0">
                <a:ln>
                  <a:noFill/>
                </a:ln>
                <a:solidFill>
                  <a:srgbClr val="000000"/>
                </a:solidFill>
                <a:effectLst/>
                <a:uLnTx/>
                <a:uFillTx/>
                <a:latin typeface="Arial" panose="020B0604020202020204"/>
                <a:ea typeface="+mn-ea"/>
                <a:cs typeface="+mn-cs"/>
              </a:rPr>
              <a:t>: Aboriginal Education Plan</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9" name="Rectangle 9">
            <a:extLst>
              <a:ext uri="{FF2B5EF4-FFF2-40B4-BE49-F238E27FC236}">
                <a16:creationId xmlns:a16="http://schemas.microsoft.com/office/drawing/2014/main" id="{4F6F9A12-405B-EE54-550B-B289B8F9EB09}"/>
              </a:ext>
            </a:extLst>
          </p:cNvPr>
          <p:cNvSpPr>
            <a:spLocks noChangeArrowheads="1"/>
          </p:cNvSpPr>
          <p:nvPr/>
        </p:nvSpPr>
        <p:spPr bwMode="auto">
          <a:xfrm>
            <a:off x="2769833" y="3477635"/>
            <a:ext cx="8813626" cy="1457183"/>
          </a:xfrm>
          <a:prstGeom prst="rect">
            <a:avLst/>
          </a:prstGeom>
          <a:solidFill>
            <a:schemeClr val="bg1">
              <a:lumMod val="95000"/>
            </a:schemeClr>
          </a:solidFill>
          <a:ln w="9525" algn="ctr">
            <a:noFill/>
            <a:miter lim="800000"/>
            <a:headEnd/>
            <a:tailEnd/>
          </a:ln>
          <a:effectLst/>
        </p:spPr>
        <p:txBody>
          <a:bodyPr wrap="square" lIns="9000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Schools play a critical role in strengthening multicultural inclusion in our community by providing an environment where acceptance of diversity, knowledge of other cultures and an understanding of global and local issues can be developed.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more information </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see here</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See here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more information here for English as an Additional Language learners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8">
                  <a:extLst>
                    <a:ext uri="{A12FA001-AC4F-418D-AE19-62706E023703}">
                      <ahyp:hlinkClr xmlns:ahyp="http://schemas.microsoft.com/office/drawing/2018/hyperlinkcolor" val="tx"/>
                    </a:ext>
                  </a:extLst>
                </a:hlinkClick>
              </a:rPr>
              <a:t>See here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additional programs available to support refugee-background students. </a:t>
            </a:r>
          </a:p>
        </p:txBody>
      </p:sp>
      <p:sp>
        <p:nvSpPr>
          <p:cNvPr id="10" name="Rectangle 10">
            <a:extLst>
              <a:ext uri="{FF2B5EF4-FFF2-40B4-BE49-F238E27FC236}">
                <a16:creationId xmlns:a16="http://schemas.microsoft.com/office/drawing/2014/main" id="{A910A593-DDE0-9C3C-299E-E65807FB415A}"/>
              </a:ext>
            </a:extLst>
          </p:cNvPr>
          <p:cNvSpPr>
            <a:spLocks noChangeArrowheads="1"/>
          </p:cNvSpPr>
          <p:nvPr/>
        </p:nvSpPr>
        <p:spPr bwMode="auto">
          <a:xfrm>
            <a:off x="2769833" y="5058870"/>
            <a:ext cx="8813626" cy="1167818"/>
          </a:xfrm>
          <a:prstGeom prst="rect">
            <a:avLst/>
          </a:prstGeom>
          <a:solidFill>
            <a:schemeClr val="bg1">
              <a:lumMod val="95000"/>
            </a:schemeClr>
          </a:solidFill>
          <a:ln w="9525" algn="ctr">
            <a:noFill/>
            <a:miter lim="800000"/>
            <a:headEnd/>
            <a:tailEnd/>
          </a:ln>
          <a:effectLst/>
        </p:spPr>
        <p:txBody>
          <a:bodyPr wrap="square" lIns="9000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Children and young people who cannot live in their family home may access out-of-home care as a temporary, medium or long-term living arrangement. Schools are required to meet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hlinkClick r:id="rId9">
                  <a:extLst>
                    <a:ext uri="{A12FA001-AC4F-418D-AE19-62706E023703}">
                      <ahyp:hlinkClr xmlns:ahyp="http://schemas.microsoft.com/office/drawing/2018/hyperlinkcolor" val="tx"/>
                    </a:ext>
                  </a:extLst>
                </a:hlinkClick>
              </a:rPr>
              <a:t>defined obligations </a:t>
            </a: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to support the educational achievement of every child and young person in statutory out-of-home 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Arial" panose="020B0604020202020204"/>
                <a:ea typeface="+mn-ea"/>
                <a:cs typeface="+mn-cs"/>
              </a:rPr>
              <a:t>For more information </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hlinkClick r:id="rId10">
                  <a:extLst>
                    <a:ext uri="{A12FA001-AC4F-418D-AE19-62706E023703}">
                      <ahyp:hlinkClr xmlns:ahyp="http://schemas.microsoft.com/office/drawing/2018/hyperlinkcolor" val="tx"/>
                    </a:ext>
                  </a:extLst>
                </a:hlinkClick>
              </a:rPr>
              <a:t>see here</a:t>
            </a:r>
            <a:r>
              <a:rPr kumimoji="0" lang="en-AU" sz="14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11" name="Title 1">
            <a:extLst>
              <a:ext uri="{FF2B5EF4-FFF2-40B4-BE49-F238E27FC236}">
                <a16:creationId xmlns:a16="http://schemas.microsoft.com/office/drawing/2014/main" id="{53490CE6-2157-6912-A82E-D2DB852BE50C}"/>
              </a:ext>
            </a:extLst>
          </p:cNvPr>
          <p:cNvSpPr txBox="1">
            <a:spLocks/>
          </p:cNvSpPr>
          <p:nvPr/>
        </p:nvSpPr>
        <p:spPr>
          <a:xfrm>
            <a:off x="431801" y="372131"/>
            <a:ext cx="11280200" cy="788333"/>
          </a:xfrm>
          <a:prstGeom prst="rect">
            <a:avLst/>
          </a:prstGeom>
        </p:spPr>
        <p:txBody>
          <a:bodyPr/>
          <a:lstStyle>
            <a:lvl1pPr algn="l" defTabSz="914400" rtl="0" eaLnBrk="1" latinLnBrk="0" hangingPunct="1">
              <a:lnSpc>
                <a:spcPct val="90000"/>
              </a:lnSpc>
              <a:spcBef>
                <a:spcPct val="0"/>
              </a:spcBef>
              <a:buNone/>
              <a:defRPr sz="2400" b="1" i="0" kern="1200" baseline="0">
                <a:solidFill>
                  <a:schemeClr val="tx1"/>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srgbClr val="201547"/>
                </a:solidFill>
                <a:effectLst/>
                <a:uLnTx/>
                <a:uFillTx/>
                <a:latin typeface="Arial" charset="0"/>
                <a:cs typeface="Arial" charset="0"/>
              </a:rPr>
              <a:t>Inclusion is important for everyone</a:t>
            </a:r>
          </a:p>
        </p:txBody>
      </p:sp>
      <p:sp>
        <p:nvSpPr>
          <p:cNvPr id="12" name="TextBox 11">
            <a:extLst>
              <a:ext uri="{FF2B5EF4-FFF2-40B4-BE49-F238E27FC236}">
                <a16:creationId xmlns:a16="http://schemas.microsoft.com/office/drawing/2014/main" id="{BBDBC2E4-C73A-4263-196D-A57970F3DA13}"/>
              </a:ext>
            </a:extLst>
          </p:cNvPr>
          <p:cNvSpPr txBox="1"/>
          <p:nvPr/>
        </p:nvSpPr>
        <p:spPr>
          <a:xfrm>
            <a:off x="360407" y="743408"/>
            <a:ext cx="111516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a:ln>
                  <a:noFill/>
                </a:ln>
                <a:solidFill>
                  <a:srgbClr val="004C97"/>
                </a:solidFill>
                <a:effectLst/>
                <a:uLnTx/>
                <a:uFillTx/>
                <a:latin typeface="Arial" panose="020B0604020202020204"/>
                <a:ea typeface="+mn-ea"/>
                <a:cs typeface="+mn-cs"/>
              </a:rPr>
              <a:t>Inclusive education supports all students. A number of policies, programs and supports are available to build holistic inclusive practice in school. </a:t>
            </a:r>
          </a:p>
        </p:txBody>
      </p:sp>
    </p:spTree>
    <p:extLst>
      <p:ext uri="{BB962C8B-B14F-4D97-AF65-F5344CB8AC3E}">
        <p14:creationId xmlns:p14="http://schemas.microsoft.com/office/powerpoint/2010/main" val="120026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7432B-4A7F-10EB-5862-14913BB7653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6F9F5E6-76C0-71F6-17A3-10F35071B181}"/>
              </a:ext>
            </a:extLst>
          </p:cNvPr>
          <p:cNvSpPr txBox="1"/>
          <p:nvPr/>
        </p:nvSpPr>
        <p:spPr>
          <a:xfrm>
            <a:off x="180023" y="1046760"/>
            <a:ext cx="11893990" cy="65556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600"/>
              </a:spcBef>
              <a:spcAft>
                <a:spcPts val="0"/>
              </a:spcAft>
              <a:buClrTx/>
              <a:buSzTx/>
              <a:tabLst/>
              <a:defRPr/>
            </a:pPr>
            <a:r>
              <a:rPr kumimoji="0" lang="en-AU" sz="2000" b="1" i="0" u="none" strike="noStrike" kern="1200" cap="none" spc="0" normalizeH="0" baseline="0" noProof="0" dirty="0">
                <a:ln>
                  <a:noFill/>
                </a:ln>
                <a:solidFill>
                  <a:srgbClr val="002060"/>
                </a:solidFill>
                <a:effectLst/>
                <a:uLnTx/>
                <a:uFillTx/>
                <a:latin typeface="Arial"/>
                <a:ea typeface="Calibri"/>
                <a:cs typeface="Calibri"/>
              </a:rPr>
              <a:t>To: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Build understanding of reasonable adjustments in schools.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2000" b="1" dirty="0">
              <a:solidFill>
                <a:srgbClr val="002060"/>
              </a:solidFill>
              <a:latin typeface="Arial"/>
              <a:ea typeface="Calibri"/>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Explore how adjustments support neurodiverse learners (e.g., autism, ADHD, dyslexia, sensory differences)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2000" b="1" dirty="0">
              <a:solidFill>
                <a:srgbClr val="002060"/>
              </a:solidFill>
              <a:latin typeface="Arial"/>
              <a:ea typeface="Calibri"/>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Equip practitioners to guide families in advocating for adjustments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2000" b="1" dirty="0">
              <a:solidFill>
                <a:srgbClr val="002060"/>
              </a:solidFill>
              <a:latin typeface="Arial"/>
              <a:ea typeface="Calibri"/>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Explore the effective use of Education support staff</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2000" b="1" dirty="0">
              <a:solidFill>
                <a:srgbClr val="002060"/>
              </a:solidFill>
              <a:latin typeface="Arial"/>
              <a:ea typeface="Calibri"/>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Discuss Transition supports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2000" b="1" dirty="0">
              <a:solidFill>
                <a:srgbClr val="002060"/>
              </a:solidFill>
              <a:latin typeface="Arial"/>
              <a:ea typeface="Calibri"/>
              <a:cs typeface="Calibri"/>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2000" b="1" dirty="0">
                <a:solidFill>
                  <a:srgbClr val="002060"/>
                </a:solidFill>
                <a:latin typeface="Arial"/>
                <a:ea typeface="Calibri"/>
                <a:cs typeface="Calibri"/>
              </a:rPr>
              <a:t>Strengthen partnerships between families and schools</a:t>
            </a:r>
          </a:p>
          <a:p>
            <a:pPr marR="0" lvl="0" algn="l" defTabSz="914400" rtl="0" eaLnBrk="1" fontAlgn="auto" latinLnBrk="0" hangingPunct="1">
              <a:lnSpc>
                <a:spcPct val="100000"/>
              </a:lnSpc>
              <a:spcBef>
                <a:spcPts val="600"/>
              </a:spcBef>
              <a:spcAft>
                <a:spcPts val="0"/>
              </a:spcAft>
              <a:buClrTx/>
              <a:buSzTx/>
              <a:tabLst/>
              <a:defRPr/>
            </a:pPr>
            <a:endParaRPr kumimoji="0" lang="en-AU" sz="1600" b="1" i="0" u="none" strike="noStrike" kern="1200" cap="none" spc="0" normalizeH="0" baseline="0" noProof="0" dirty="0">
              <a:ln>
                <a:noFill/>
              </a:ln>
              <a:solidFill>
                <a:srgbClr val="1F1646"/>
              </a:solidFill>
              <a:effectLst/>
              <a:uLnTx/>
              <a:uFillTx/>
              <a:latin typeface="Arial"/>
              <a:ea typeface="Calibri"/>
              <a:cs typeface="Calibri"/>
            </a:endParaRPr>
          </a:p>
          <a:p>
            <a:pPr marR="0" lvl="0" algn="l" defTabSz="914400" rtl="0" eaLnBrk="1" fontAlgn="auto" latinLnBrk="0" hangingPunct="1">
              <a:lnSpc>
                <a:spcPct val="100000"/>
              </a:lnSpc>
              <a:spcBef>
                <a:spcPts val="600"/>
              </a:spcBef>
              <a:spcAft>
                <a:spcPts val="0"/>
              </a:spcAft>
              <a:buClrTx/>
              <a:buSzTx/>
              <a:tabLst/>
              <a:defRPr/>
            </a:pPr>
            <a:endParaRPr lang="en-AU" sz="1600" dirty="0">
              <a:solidFill>
                <a:srgbClr val="1F1646"/>
              </a:solidFill>
              <a:latin typeface="Arial"/>
              <a:ea typeface="Calibri"/>
              <a:cs typeface="Calibri"/>
            </a:endParaRPr>
          </a:p>
          <a:p>
            <a:pPr marR="0" lvl="0" algn="l" defTabSz="914400" rtl="0" eaLnBrk="1" fontAlgn="auto" latinLnBrk="0" hangingPunct="1">
              <a:lnSpc>
                <a:spcPct val="100000"/>
              </a:lnSpc>
              <a:spcBef>
                <a:spcPts val="600"/>
              </a:spcBef>
              <a:spcAft>
                <a:spcPts val="0"/>
              </a:spcAft>
              <a:buClrTx/>
              <a:buSzTx/>
              <a:tabLst/>
              <a:defRPr/>
            </a:pPr>
            <a:endParaRPr kumimoji="0" lang="en-AU" sz="1600" b="0" i="0" u="none" strike="noStrike" kern="1200" cap="none" spc="0" normalizeH="0" baseline="0" noProof="0" dirty="0">
              <a:ln>
                <a:noFill/>
              </a:ln>
              <a:solidFill>
                <a:srgbClr val="1F1646"/>
              </a:solidFill>
              <a:effectLst/>
              <a:uLnTx/>
              <a:uFillTx/>
              <a:latin typeface="Arial"/>
              <a:ea typeface="Calibri"/>
              <a:cs typeface="Calibri"/>
            </a:endParaRPr>
          </a:p>
          <a:p>
            <a:pPr marR="0" lvl="0" algn="l" defTabSz="914400" rtl="0" eaLnBrk="1" fontAlgn="auto" latinLnBrk="0" hangingPunct="1">
              <a:lnSpc>
                <a:spcPct val="100000"/>
              </a:lnSpc>
              <a:spcBef>
                <a:spcPts val="600"/>
              </a:spcBef>
              <a:spcAft>
                <a:spcPts val="0"/>
              </a:spcAft>
              <a:buClrTx/>
              <a:buSzTx/>
              <a:tabLst/>
              <a:defRPr/>
            </a:pPr>
            <a:endParaRPr lang="en-AU" sz="1600" dirty="0">
              <a:solidFill>
                <a:srgbClr val="1F1646"/>
              </a:solidFill>
              <a:latin typeface="Arial"/>
              <a:ea typeface="Calibri"/>
              <a:cs typeface="Calibri"/>
            </a:endParaRPr>
          </a:p>
          <a:p>
            <a:pPr marR="0" lvl="0" algn="l" defTabSz="914400" rtl="0" eaLnBrk="1" fontAlgn="auto" latinLnBrk="0" hangingPunct="1">
              <a:lnSpc>
                <a:spcPct val="100000"/>
              </a:lnSpc>
              <a:spcBef>
                <a:spcPts val="600"/>
              </a:spcBef>
              <a:spcAft>
                <a:spcPts val="0"/>
              </a:spcAft>
              <a:buClrTx/>
              <a:buSzTx/>
              <a:tabLst/>
              <a:defRPr/>
            </a:pPr>
            <a:endParaRPr kumimoji="0" lang="en-AU" sz="1600" b="0" i="0" u="none" strike="noStrike" kern="1200" cap="none" spc="0" normalizeH="0" baseline="0" noProof="0" dirty="0">
              <a:ln>
                <a:noFill/>
              </a:ln>
              <a:solidFill>
                <a:srgbClr val="1F1646"/>
              </a:solidFill>
              <a:effectLst/>
              <a:uLnTx/>
              <a:uFillTx/>
              <a:latin typeface="Arial"/>
              <a:ea typeface="Calibri"/>
              <a:cs typeface="Calibri"/>
            </a:endParaRPr>
          </a:p>
        </p:txBody>
      </p:sp>
      <p:sp>
        <p:nvSpPr>
          <p:cNvPr id="14" name="Rectangle 4">
            <a:extLst>
              <a:ext uri="{FF2B5EF4-FFF2-40B4-BE49-F238E27FC236}">
                <a16:creationId xmlns:a16="http://schemas.microsoft.com/office/drawing/2014/main" id="{509201D2-A393-F72A-86BC-678F746BC281}"/>
              </a:ext>
            </a:extLst>
          </p:cNvPr>
          <p:cNvSpPr>
            <a:spLocks noChangeArrowheads="1"/>
          </p:cNvSpPr>
          <p:nvPr/>
        </p:nvSpPr>
        <p:spPr bwMode="auto">
          <a:xfrm>
            <a:off x="180023" y="211693"/>
            <a:ext cx="10973035" cy="615270"/>
          </a:xfrm>
          <a:prstGeom prst="rect">
            <a:avLst/>
          </a:prstGeom>
          <a:noFill/>
          <a:ln w="9525">
            <a:noFill/>
            <a:miter lim="800000"/>
            <a:headEnd/>
            <a:tailEnd/>
          </a:ln>
          <a:effectLst/>
        </p:spPr>
        <p:txBody>
          <a:bodyPr wrap="square" lIns="91440" tIns="45720" rIns="91440" bIns="45720" anchor="t"/>
          <a:lstStyle/>
          <a:p>
            <a:pPr marL="1270" marR="0" lvl="1" indent="0" algn="l" defTabSz="914400" rtl="0" eaLnBrk="1" fontAlgn="auto" latinLnBrk="0" hangingPunct="1">
              <a:lnSpc>
                <a:spcPct val="100000"/>
              </a:lnSpc>
              <a:spcBef>
                <a:spcPts val="1200"/>
              </a:spcBef>
              <a:spcAft>
                <a:spcPts val="0"/>
              </a:spcAft>
              <a:buClrTx/>
              <a:buSzTx/>
              <a:buFontTx/>
              <a:buNone/>
              <a:tabLst/>
              <a:defRPr/>
            </a:pPr>
            <a:endParaRPr kumimoji="0" lang="de-DE" sz="3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30CC233-86D6-6403-32F1-518628EE16F5}"/>
              </a:ext>
            </a:extLst>
          </p:cNvPr>
          <p:cNvSpPr txBox="1"/>
          <p:nvPr/>
        </p:nvSpPr>
        <p:spPr>
          <a:xfrm>
            <a:off x="391886" y="17892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002060"/>
                </a:solidFill>
                <a:effectLst/>
                <a:uLnTx/>
                <a:uFillTx/>
                <a:latin typeface="Arial"/>
                <a:ea typeface="Calibri"/>
                <a:cs typeface="Calibri" panose="020F0502020204030204" pitchFamily="34" charset="0"/>
              </a:rPr>
              <a:t>Purpose of this session:</a:t>
            </a:r>
          </a:p>
        </p:txBody>
      </p:sp>
    </p:spTree>
    <p:extLst>
      <p:ext uri="{BB962C8B-B14F-4D97-AF65-F5344CB8AC3E}">
        <p14:creationId xmlns:p14="http://schemas.microsoft.com/office/powerpoint/2010/main" val="24231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86F1-3FD7-0542-C8F5-AD152F28F0AC}"/>
              </a:ext>
            </a:extLst>
          </p:cNvPr>
          <p:cNvSpPr>
            <a:spLocks noGrp="1"/>
          </p:cNvSpPr>
          <p:nvPr>
            <p:ph type="title"/>
          </p:nvPr>
        </p:nvSpPr>
        <p:spPr>
          <a:xfrm>
            <a:off x="803275" y="0"/>
            <a:ext cx="10550525" cy="977900"/>
          </a:xfrm>
        </p:spPr>
        <p:txBody>
          <a:bodyPr vert="horz" wrap="square" lIns="91440" tIns="45720" rIns="91440" bIns="45720" numCol="1" rtlCol="0" anchor="ctr" anchorCtr="0" compatLnSpc="1">
            <a:prstTxWarp prst="textNoShape">
              <a:avLst/>
            </a:prstTxWarp>
            <a:normAutofit/>
          </a:bodyPr>
          <a:lstStyle/>
          <a:p>
            <a:r>
              <a:rPr lang="en-US" b="1" i="0" baseline="0" dirty="0">
                <a:solidFill>
                  <a:srgbClr val="002060"/>
                </a:solidFill>
              </a:rPr>
              <a:t>What are functional needs?</a:t>
            </a:r>
          </a:p>
        </p:txBody>
      </p:sp>
      <p:sp>
        <p:nvSpPr>
          <p:cNvPr id="5" name="TextBox 4">
            <a:extLst>
              <a:ext uri="{FF2B5EF4-FFF2-40B4-BE49-F238E27FC236}">
                <a16:creationId xmlns:a16="http://schemas.microsoft.com/office/drawing/2014/main" id="{638A8CB9-F0B7-B46B-CAE7-07E73400F2E5}"/>
              </a:ext>
            </a:extLst>
          </p:cNvPr>
          <p:cNvSpPr txBox="1"/>
          <p:nvPr/>
        </p:nvSpPr>
        <p:spPr bwMode="auto">
          <a:xfrm>
            <a:off x="639989" y="1319439"/>
            <a:ext cx="5113338" cy="503781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indent="-228600">
              <a:lnSpc>
                <a:spcPct val="90000"/>
              </a:lnSpc>
              <a:spcBef>
                <a:spcPts val="1000"/>
              </a:spcBef>
              <a:buFont typeface="Arial" panose="020B0604020202020204" pitchFamily="34" charset="0"/>
              <a:buChar char="•"/>
            </a:pPr>
            <a:r>
              <a:rPr lang="en-US" b="1" dirty="0">
                <a:solidFill>
                  <a:srgbClr val="002060"/>
                </a:solidFill>
                <a:latin typeface="+mn-lt"/>
              </a:rPr>
              <a:t>Functional needs are the adjustments a person requires to enable them to participate in activities on the same basis as their peers.</a:t>
            </a:r>
          </a:p>
          <a:p>
            <a:pPr marL="228600" indent="-228600">
              <a:lnSpc>
                <a:spcPct val="90000"/>
              </a:lnSpc>
              <a:spcBef>
                <a:spcPts val="1000"/>
              </a:spcBef>
              <a:buFont typeface="Arial" panose="020B0604020202020204" pitchFamily="34" charset="0"/>
              <a:buChar char="•"/>
            </a:pPr>
            <a:endParaRPr lang="en-US" b="1" dirty="0">
              <a:solidFill>
                <a:srgbClr val="002060"/>
              </a:solidFill>
              <a:latin typeface="+mn-lt"/>
            </a:endParaRPr>
          </a:p>
          <a:p>
            <a:pPr marL="228600" indent="-228600">
              <a:lnSpc>
                <a:spcPct val="90000"/>
              </a:lnSpc>
              <a:spcBef>
                <a:spcPts val="1000"/>
              </a:spcBef>
              <a:buFont typeface="Arial" panose="020B0604020202020204" pitchFamily="34" charset="0"/>
              <a:buChar char="•"/>
            </a:pPr>
            <a:r>
              <a:rPr lang="en-US" b="1" dirty="0">
                <a:solidFill>
                  <a:srgbClr val="002060"/>
                </a:solidFill>
                <a:latin typeface="+mn-lt"/>
              </a:rPr>
              <a:t>An adjustment is a measure or </a:t>
            </a:r>
            <a:r>
              <a:rPr lang="en-US" b="1" u="sng" dirty="0">
                <a:solidFill>
                  <a:srgbClr val="002060"/>
                </a:solidFill>
                <a:latin typeface="+mn-lt"/>
              </a:rPr>
              <a:t>action taken to assist students to participate in education</a:t>
            </a:r>
            <a:r>
              <a:rPr lang="en-US" b="1" dirty="0">
                <a:solidFill>
                  <a:srgbClr val="002060"/>
                </a:solidFill>
                <a:latin typeface="+mn-lt"/>
              </a:rPr>
              <a:t> and training on the </a:t>
            </a:r>
            <a:r>
              <a:rPr lang="en-US" b="1" u="sng" dirty="0">
                <a:solidFill>
                  <a:srgbClr val="002060"/>
                </a:solidFill>
                <a:latin typeface="+mn-lt"/>
              </a:rPr>
              <a:t>same basis as their peers </a:t>
            </a:r>
            <a:r>
              <a:rPr lang="en-US" b="1" dirty="0">
                <a:solidFill>
                  <a:srgbClr val="002060"/>
                </a:solidFill>
                <a:latin typeface="+mn-lt"/>
              </a:rPr>
              <a:t>without a disability.</a:t>
            </a:r>
          </a:p>
          <a:p>
            <a:pPr marL="228600" indent="-228600">
              <a:lnSpc>
                <a:spcPct val="90000"/>
              </a:lnSpc>
              <a:spcBef>
                <a:spcPts val="1000"/>
              </a:spcBef>
              <a:buFont typeface="Arial" panose="020B0604020202020204" pitchFamily="34" charset="0"/>
              <a:buChar char="•"/>
            </a:pPr>
            <a:endParaRPr lang="en-US" b="1" dirty="0">
              <a:solidFill>
                <a:srgbClr val="002060"/>
              </a:solidFill>
              <a:latin typeface="+mn-lt"/>
            </a:endParaRPr>
          </a:p>
          <a:p>
            <a:pPr marL="228600" indent="-228600">
              <a:lnSpc>
                <a:spcPct val="90000"/>
              </a:lnSpc>
              <a:spcBef>
                <a:spcPts val="1000"/>
              </a:spcBef>
              <a:buFont typeface="Arial" panose="020B0604020202020204" pitchFamily="34" charset="0"/>
              <a:buChar char="•"/>
            </a:pPr>
            <a:r>
              <a:rPr lang="en-US" b="1" dirty="0">
                <a:solidFill>
                  <a:srgbClr val="002060"/>
                </a:solidFill>
                <a:latin typeface="+mn-lt"/>
              </a:rPr>
              <a:t>Adjustments can be </a:t>
            </a:r>
            <a:r>
              <a:rPr lang="en-US" b="1" u="sng" dirty="0">
                <a:solidFill>
                  <a:srgbClr val="002060"/>
                </a:solidFill>
                <a:latin typeface="+mn-lt"/>
              </a:rPr>
              <a:t>student-specific</a:t>
            </a:r>
            <a:r>
              <a:rPr lang="en-US" b="1" dirty="0">
                <a:solidFill>
                  <a:srgbClr val="002060"/>
                </a:solidFill>
                <a:latin typeface="+mn-lt"/>
              </a:rPr>
              <a:t> or </a:t>
            </a:r>
            <a:r>
              <a:rPr lang="en-US" b="1" u="sng" dirty="0">
                <a:solidFill>
                  <a:srgbClr val="002060"/>
                </a:solidFill>
                <a:latin typeface="+mn-lt"/>
              </a:rPr>
              <a:t>school-wide.</a:t>
            </a:r>
          </a:p>
          <a:p>
            <a:pPr marL="228600" indent="-228600">
              <a:lnSpc>
                <a:spcPct val="90000"/>
              </a:lnSpc>
              <a:spcBef>
                <a:spcPts val="1000"/>
              </a:spcBef>
              <a:buFont typeface="Arial" panose="020B0604020202020204" pitchFamily="34" charset="0"/>
              <a:buChar char="•"/>
            </a:pPr>
            <a:endParaRPr lang="en-US" b="1" dirty="0">
              <a:solidFill>
                <a:srgbClr val="002060"/>
              </a:solidFill>
              <a:latin typeface="+mn-lt"/>
            </a:endParaRPr>
          </a:p>
          <a:p>
            <a:pPr marL="228600" indent="-228600">
              <a:lnSpc>
                <a:spcPct val="90000"/>
              </a:lnSpc>
              <a:spcBef>
                <a:spcPts val="1000"/>
              </a:spcBef>
              <a:buFont typeface="Arial" panose="020B0604020202020204" pitchFamily="34" charset="0"/>
              <a:buChar char="•"/>
            </a:pPr>
            <a:r>
              <a:rPr lang="en-US" b="1" dirty="0">
                <a:solidFill>
                  <a:srgbClr val="002060"/>
                </a:solidFill>
                <a:latin typeface="+mn-lt"/>
              </a:rPr>
              <a:t>For the purpose of the Disability Inclusion Profile, participation refers to involvement in activities in an educational environment.</a:t>
            </a:r>
          </a:p>
        </p:txBody>
      </p:sp>
      <p:pic>
        <p:nvPicPr>
          <p:cNvPr id="4" name="Picture 3" descr="Wood human figure">
            <a:extLst>
              <a:ext uri="{FF2B5EF4-FFF2-40B4-BE49-F238E27FC236}">
                <a16:creationId xmlns:a16="http://schemas.microsoft.com/office/drawing/2014/main" id="{D649F500-8DEB-57A4-AF8D-5826EA63A542}"/>
              </a:ext>
            </a:extLst>
          </p:cNvPr>
          <p:cNvPicPr>
            <a:picLocks noChangeAspect="1"/>
          </p:cNvPicPr>
          <p:nvPr/>
        </p:nvPicPr>
        <p:blipFill rotWithShape="1">
          <a:blip r:embed="rId3"/>
          <a:srcRect r="14493" b="-2"/>
          <a:stretch/>
        </p:blipFill>
        <p:spPr>
          <a:xfrm>
            <a:off x="6614935" y="2168525"/>
            <a:ext cx="4758093" cy="3714422"/>
          </a:xfrm>
          <a:prstGeom prst="rect">
            <a:avLst/>
          </a:prstGeom>
          <a:noFill/>
        </p:spPr>
      </p:pic>
    </p:spTree>
    <p:extLst>
      <p:ext uri="{BB962C8B-B14F-4D97-AF65-F5344CB8AC3E}">
        <p14:creationId xmlns:p14="http://schemas.microsoft.com/office/powerpoint/2010/main" val="181632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1E60-2696-42FF-F986-DD8F4A7D783A}"/>
              </a:ext>
            </a:extLst>
          </p:cNvPr>
          <p:cNvSpPr>
            <a:spLocks noGrp="1"/>
          </p:cNvSpPr>
          <p:nvPr>
            <p:ph type="title"/>
          </p:nvPr>
        </p:nvSpPr>
        <p:spPr>
          <a:xfrm>
            <a:off x="446178" y="328999"/>
            <a:ext cx="11280200" cy="788333"/>
          </a:xfrm>
        </p:spPr>
        <p:txBody>
          <a:bodyPr/>
          <a:lstStyle/>
          <a:p>
            <a:r>
              <a:rPr lang="en-AU" sz="3200" b="1" dirty="0">
                <a:solidFill>
                  <a:srgbClr val="002060"/>
                </a:solidFill>
                <a:latin typeface="Arial"/>
                <a:cs typeface="Arial"/>
              </a:rPr>
              <a:t>Disability Inclusion</a:t>
            </a:r>
            <a:r>
              <a:rPr lang="en-AU" b="1" dirty="0">
                <a:solidFill>
                  <a:srgbClr val="002060"/>
                </a:solidFill>
                <a:latin typeface="Arial"/>
                <a:cs typeface="Arial"/>
              </a:rPr>
              <a:t> -  </a:t>
            </a:r>
            <a:r>
              <a:rPr lang="en-AU" sz="3200" b="1" dirty="0">
                <a:solidFill>
                  <a:srgbClr val="002060"/>
                </a:solidFill>
                <a:latin typeface="Arial"/>
                <a:cs typeface="Arial"/>
              </a:rPr>
              <a:t>Functional Needs</a:t>
            </a:r>
            <a:endParaRPr lang="en-AU" b="1" dirty="0">
              <a:solidFill>
                <a:srgbClr val="002060"/>
              </a:solidFill>
              <a:latin typeface="Arial"/>
              <a:cs typeface="Arial"/>
            </a:endParaRPr>
          </a:p>
        </p:txBody>
      </p:sp>
      <p:pic>
        <p:nvPicPr>
          <p:cNvPr id="21" name="Picture 20" descr="A blue and orange boxes with black text&#10;&#10;AI-generated content may be incorrect.">
            <a:extLst>
              <a:ext uri="{FF2B5EF4-FFF2-40B4-BE49-F238E27FC236}">
                <a16:creationId xmlns:a16="http://schemas.microsoft.com/office/drawing/2014/main" id="{CBFCF4BB-9B6C-D38A-EDC6-271B6B68C7E4}"/>
              </a:ext>
            </a:extLst>
          </p:cNvPr>
          <p:cNvPicPr>
            <a:picLocks noChangeAspect="1"/>
          </p:cNvPicPr>
          <p:nvPr/>
        </p:nvPicPr>
        <p:blipFill>
          <a:blip r:embed="rId3"/>
          <a:stretch>
            <a:fillRect/>
          </a:stretch>
        </p:blipFill>
        <p:spPr>
          <a:xfrm>
            <a:off x="666750" y="1356926"/>
            <a:ext cx="10858500" cy="5172075"/>
          </a:xfrm>
          <a:prstGeom prst="rect">
            <a:avLst/>
          </a:prstGeom>
        </p:spPr>
      </p:pic>
    </p:spTree>
    <p:extLst>
      <p:ext uri="{BB962C8B-B14F-4D97-AF65-F5344CB8AC3E}">
        <p14:creationId xmlns:p14="http://schemas.microsoft.com/office/powerpoint/2010/main" val="1969057035"/>
      </p:ext>
    </p:extLst>
  </p:cSld>
  <p:clrMapOvr>
    <a:masterClrMapping/>
  </p:clrMapOvr>
</p:sld>
</file>

<file path=ppt/theme/theme1.xml><?xml version="1.0" encoding="utf-8"?>
<a:theme xmlns:a="http://schemas.openxmlformats.org/drawingml/2006/main" name="Custom Design">
  <a:themeElements>
    <a:clrScheme name="Disability Inclusion">
      <a:dk1>
        <a:srgbClr val="1F1646"/>
      </a:dk1>
      <a:lt1>
        <a:srgbClr val="FFFFFF"/>
      </a:lt1>
      <a:dk2>
        <a:srgbClr val="B4DFD4"/>
      </a:dk2>
      <a:lt2>
        <a:srgbClr val="FFFFFF"/>
      </a:lt2>
      <a:accent1>
        <a:srgbClr val="1F1545"/>
      </a:accent1>
      <a:accent2>
        <a:srgbClr val="B6E9EA"/>
      </a:accent2>
      <a:accent3>
        <a:srgbClr val="84149C"/>
      </a:accent3>
      <a:accent4>
        <a:srgbClr val="06A8DF"/>
      </a:accent4>
      <a:accent5>
        <a:srgbClr val="500678"/>
      </a:accent5>
      <a:accent6>
        <a:srgbClr val="88DBDF"/>
      </a:accent6>
      <a:hlink>
        <a:srgbClr val="201546"/>
      </a:hlink>
      <a:folHlink>
        <a:srgbClr val="201546"/>
      </a:folHlink>
    </a:clrScheme>
    <a:fontScheme name="Red Hat Disp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ability Inclusion PowerPoint Template.potx  -  Read-Only" id="{0D21A4E8-8A8E-4255-B422-D19C43C4A478}" vid="{29B245A3-C9E8-44A9-B787-62D23064B467}"/>
    </a:ext>
  </a:extLst>
</a:theme>
</file>

<file path=ppt/theme/theme2.xml><?xml version="1.0" encoding="utf-8"?>
<a:theme xmlns:a="http://schemas.openxmlformats.org/drawingml/2006/main" name="1_Custom Design">
  <a:themeElements>
    <a:clrScheme name="Disability Inclusion">
      <a:dk1>
        <a:srgbClr val="1F1646"/>
      </a:dk1>
      <a:lt1>
        <a:srgbClr val="FFFFFF"/>
      </a:lt1>
      <a:dk2>
        <a:srgbClr val="B4DFD4"/>
      </a:dk2>
      <a:lt2>
        <a:srgbClr val="FFFFFF"/>
      </a:lt2>
      <a:accent1>
        <a:srgbClr val="1F1545"/>
      </a:accent1>
      <a:accent2>
        <a:srgbClr val="B6E9EA"/>
      </a:accent2>
      <a:accent3>
        <a:srgbClr val="84149C"/>
      </a:accent3>
      <a:accent4>
        <a:srgbClr val="06A8DF"/>
      </a:accent4>
      <a:accent5>
        <a:srgbClr val="500678"/>
      </a:accent5>
      <a:accent6>
        <a:srgbClr val="88DBDF"/>
      </a:accent6>
      <a:hlink>
        <a:srgbClr val="201546"/>
      </a:hlink>
      <a:folHlink>
        <a:srgbClr val="201546"/>
      </a:folHlink>
    </a:clrScheme>
    <a:fontScheme name="Red Hat Disp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ability Inclusion PowerPoint Template.potx  -  Read-Only" id="{0D21A4E8-8A8E-4255-B422-D19C43C4A478}" vid="{677DD141-16CB-4994-A704-3D74341E091A}"/>
    </a:ext>
  </a:extLst>
</a:theme>
</file>

<file path=ppt/theme/theme3.xml><?xml version="1.0" encoding="utf-8"?>
<a:theme xmlns:a="http://schemas.openxmlformats.org/drawingml/2006/main" name="2_Custom Design">
  <a:themeElements>
    <a:clrScheme name="Disability Inclusion">
      <a:dk1>
        <a:srgbClr val="1F1646"/>
      </a:dk1>
      <a:lt1>
        <a:srgbClr val="FFFFFF"/>
      </a:lt1>
      <a:dk2>
        <a:srgbClr val="B4DFD4"/>
      </a:dk2>
      <a:lt2>
        <a:srgbClr val="FFFFFF"/>
      </a:lt2>
      <a:accent1>
        <a:srgbClr val="1F1545"/>
      </a:accent1>
      <a:accent2>
        <a:srgbClr val="B6E9EA"/>
      </a:accent2>
      <a:accent3>
        <a:srgbClr val="84149C"/>
      </a:accent3>
      <a:accent4>
        <a:srgbClr val="06A8DF"/>
      </a:accent4>
      <a:accent5>
        <a:srgbClr val="500678"/>
      </a:accent5>
      <a:accent6>
        <a:srgbClr val="88DBDF"/>
      </a:accent6>
      <a:hlink>
        <a:srgbClr val="201546"/>
      </a:hlink>
      <a:folHlink>
        <a:srgbClr val="201546"/>
      </a:folHlink>
    </a:clrScheme>
    <a:fontScheme name="Red Hat Displ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ability Inclusion PowerPoint Template.potx  -  Read-Only" id="{0D21A4E8-8A8E-4255-B422-D19C43C4A478}" vid="{8F6BE104-4C4E-495B-A6A6-60914EDC00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4873ce-f9d1-4119-bd3b-b9624b5aab65">
      <Terms xmlns="http://schemas.microsoft.com/office/infopath/2007/PartnerControls"/>
    </lcf76f155ced4ddcb4097134ff3c332f>
    <TaxCatchAll xmlns="baf662f8-0414-468f-9d65-ea4181a073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7628125D282A4990800B83F89D3951" ma:contentTypeVersion="16" ma:contentTypeDescription="Create a new document." ma:contentTypeScope="" ma:versionID="f064a18baf2385fdf2759882383fcb76">
  <xsd:schema xmlns:xsd="http://www.w3.org/2001/XMLSchema" xmlns:xs="http://www.w3.org/2001/XMLSchema" xmlns:p="http://schemas.microsoft.com/office/2006/metadata/properties" xmlns:ns2="3b4873ce-f9d1-4119-bd3b-b9624b5aab65" xmlns:ns3="baf662f8-0414-468f-9d65-ea4181a0736e" targetNamespace="http://schemas.microsoft.com/office/2006/metadata/properties" ma:root="true" ma:fieldsID="b24cddf569dd7bb29eb41b3b3336204e" ns2:_="" ns3:_="">
    <xsd:import namespace="3b4873ce-f9d1-4119-bd3b-b9624b5aab65"/>
    <xsd:import namespace="baf662f8-0414-468f-9d65-ea4181a073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4873ce-f9d1-4119-bd3b-b9624b5aa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f662f8-0414-468f-9d65-ea4181a073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248ee35-6628-48ef-841c-c6d4d47cbd67}" ma:internalName="TaxCatchAll" ma:showField="CatchAllData" ma:web="baf662f8-0414-468f-9d65-ea4181a073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44284A-EB3A-4D7D-9972-9F63BA6FAD41}">
  <ds:schemaRefs>
    <ds:schemaRef ds:uri="http://schemas.microsoft.com/sharepoint/v3/contenttype/forms"/>
  </ds:schemaRefs>
</ds:datastoreItem>
</file>

<file path=customXml/itemProps2.xml><?xml version="1.0" encoding="utf-8"?>
<ds:datastoreItem xmlns:ds="http://schemas.openxmlformats.org/officeDocument/2006/customXml" ds:itemID="{A654720F-75BC-450E-961E-574586957ED6}">
  <ds:schemaRefs>
    <ds:schemaRef ds:uri="http://purl.org/dc/dcmitype/"/>
    <ds:schemaRef ds:uri="http://schemas.microsoft.com/office/infopath/2007/PartnerControls"/>
    <ds:schemaRef ds:uri="http://www.w3.org/XML/1998/namespace"/>
    <ds:schemaRef ds:uri="52b50155-352a-429e-924c-8b01ed50ae02"/>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e2125170-72ff-45c9-91a8-a2f0a0e76916"/>
    <ds:schemaRef ds:uri="http://schemas.microsoft.com/sharepoint/v3"/>
    <ds:schemaRef ds:uri="http://purl.org/dc/terms/"/>
    <ds:schemaRef ds:uri="3b4873ce-f9d1-4119-bd3b-b9624b5aab65"/>
    <ds:schemaRef ds:uri="baf662f8-0414-468f-9d65-ea4181a0736e"/>
  </ds:schemaRefs>
</ds:datastoreItem>
</file>

<file path=customXml/itemProps3.xml><?xml version="1.0" encoding="utf-8"?>
<ds:datastoreItem xmlns:ds="http://schemas.openxmlformats.org/officeDocument/2006/customXml" ds:itemID="{0A80F65E-BB0E-4A79-9D43-EBF0EBD0FA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4873ce-f9d1-4119-bd3b-b9624b5aab65"/>
    <ds:schemaRef ds:uri="baf662f8-0414-468f-9d65-ea4181a07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Disability Inclusion PowerPoint Template_March_2025</Template>
  <TotalTime>2341</TotalTime>
  <Words>10521</Words>
  <Application>Microsoft Office PowerPoint</Application>
  <PresentationFormat>Widescreen</PresentationFormat>
  <Paragraphs>786</Paragraphs>
  <Slides>58</Slides>
  <Notes>48</Notes>
  <HiddenSlides>2</HiddenSlides>
  <MMClips>4</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58</vt:i4>
      </vt:variant>
    </vt:vector>
  </HeadingPairs>
  <TitlesOfParts>
    <vt:vector size="77" baseType="lpstr">
      <vt:lpstr>Aptos</vt:lpstr>
      <vt:lpstr>Aptos Display</vt:lpstr>
      <vt:lpstr>Arial</vt:lpstr>
      <vt:lpstr>Arial Nova</vt:lpstr>
      <vt:lpstr>Arial,Sans-Serif</vt:lpstr>
      <vt:lpstr>Calibri</vt:lpstr>
      <vt:lpstr>Calibri Light</vt:lpstr>
      <vt:lpstr>Calibri,Sans-Serif</vt:lpstr>
      <vt:lpstr>Courier New</vt:lpstr>
      <vt:lpstr>inherit</vt:lpstr>
      <vt:lpstr>Public Sans Light</vt:lpstr>
      <vt:lpstr>Public Sans SemiBold</vt:lpstr>
      <vt:lpstr>Roboto</vt:lpstr>
      <vt:lpstr>Segoe UI</vt:lpstr>
      <vt:lpstr>Symbol</vt:lpstr>
      <vt:lpstr>VIC</vt:lpstr>
      <vt:lpstr>Custom Design</vt:lpstr>
      <vt:lpstr>1_Custom Design</vt:lpstr>
      <vt:lpstr>2_Custom Design</vt:lpstr>
      <vt:lpstr>Reasonable adjustments and supporting transitions</vt:lpstr>
      <vt:lpstr>PowerPoint Presentation</vt:lpstr>
      <vt:lpstr>What is inclusive education?</vt:lpstr>
      <vt:lpstr>  </vt:lpstr>
      <vt:lpstr>What inclusion can look like in schools </vt:lpstr>
      <vt:lpstr>PowerPoint Presentation</vt:lpstr>
      <vt:lpstr>PowerPoint Presentation</vt:lpstr>
      <vt:lpstr>What are functional needs?</vt:lpstr>
      <vt:lpstr>Disability Inclusion -  Functional Needs</vt:lpstr>
      <vt:lpstr>PowerPoint Presentation</vt:lpstr>
      <vt:lpstr>Why are adjustments important?</vt:lpstr>
      <vt:lpstr>PowerPoint Presentation</vt:lpstr>
      <vt:lpstr>Looking at the images, why does the difference between equity, equality and inclusion matter? </vt:lpstr>
      <vt:lpstr>PowerPoint Presentation</vt:lpstr>
      <vt:lpstr>PowerPoint Presentation</vt:lpstr>
      <vt:lpstr>Let’s look at adjustments in more detail. </vt:lpstr>
      <vt:lpstr>What is an adjustment? </vt:lpstr>
      <vt:lpstr>Adjustments to reduce/remove- Physical barriers</vt:lpstr>
      <vt:lpstr>Universal Design for learning</vt:lpstr>
      <vt:lpstr>Adjustments to Curriculum delivery </vt:lpstr>
      <vt:lpstr>Adjustments to Assessment </vt:lpstr>
      <vt:lpstr>Adjustments - Professional learning to build staff capacity</vt:lpstr>
      <vt:lpstr>Master of Inclusive Education and Graduate Certificate Initiative  Inclusive Education Scholarships Unit (IESU)</vt:lpstr>
      <vt:lpstr>Adjustments - Technology or equipment </vt:lpstr>
      <vt:lpstr>Adjustments – to provide Information in different formats</vt:lpstr>
      <vt:lpstr>   </vt:lpstr>
      <vt:lpstr>Adjustments – to provide Information in different formats </vt:lpstr>
      <vt:lpstr>Adjustment- Consultancy support and services  </vt:lpstr>
      <vt:lpstr>PowerPoint Presentation</vt:lpstr>
      <vt:lpstr>How might a Specialist be involved?</vt:lpstr>
      <vt:lpstr>PowerPoint Presentation</vt:lpstr>
      <vt:lpstr>PowerPoint Presentation</vt:lpstr>
      <vt:lpstr>PowerPoint Presentation</vt:lpstr>
      <vt:lpstr>PowerPoint Presentation</vt:lpstr>
      <vt:lpstr>PowerPoint Presentation</vt:lpstr>
      <vt:lpstr>PowerPoint Presentation</vt:lpstr>
      <vt:lpstr>Additional Personnel</vt:lpstr>
      <vt:lpstr>PowerPoint Presentation</vt:lpstr>
      <vt:lpstr>Relationships are at the core of positive transition to school experiences.</vt:lpstr>
      <vt:lpstr>Types of Transitions in the School Setting</vt:lpstr>
      <vt:lpstr>PowerPoint Presentation</vt:lpstr>
      <vt:lpstr>PowerPoint Presentation</vt:lpstr>
      <vt:lpstr>PowerPoint Presentation</vt:lpstr>
      <vt:lpstr>Books about starting school</vt:lpstr>
      <vt:lpstr>PowerPoint Presentation</vt:lpstr>
      <vt:lpstr>PowerPoint Presentation</vt:lpstr>
      <vt:lpstr>PowerPoint Presentation</vt:lpstr>
      <vt:lpstr>PowerPoint Presentation</vt:lpstr>
      <vt:lpstr>PowerPoint Presentation</vt:lpstr>
      <vt:lpstr>Good transition practices matter</vt:lpstr>
      <vt:lpstr>Good transition practices matter</vt:lpstr>
      <vt:lpstr>Home schooling children. </vt:lpstr>
      <vt:lpstr>Who is eligible for home schooling? </vt:lpstr>
      <vt:lpstr>What constitutes an application for home schooling?  </vt:lpstr>
      <vt:lpstr>What is instruction in home schooling?  </vt:lpstr>
      <vt:lpstr>PowerPoint Presentation</vt:lpstr>
      <vt:lpstr>Where can families get help if needed: </vt:lpstr>
      <vt:lpstr>Resources:</vt:lpstr>
    </vt:vector>
  </TitlesOfParts>
  <Company>DET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Catherine Hirst</dc:creator>
  <cp:lastModifiedBy>Judi Milano</cp:lastModifiedBy>
  <cp:revision>4</cp:revision>
  <dcterms:created xsi:type="dcterms:W3CDTF">2025-03-11T05:51:51Z</dcterms:created>
  <dcterms:modified xsi:type="dcterms:W3CDTF">2025-10-13T03:47:04Z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0x010100E47628125D282A4990800B83F89D3951</vt:lpwstr>
  </property>
  <property fmtid="{D5CDD505-2E9C-101B-9397-08002B2CF9AE}" pid="3" name="_dlc_DocIdItemGuid">
    <vt:lpwstr>85e2daaf-4d1f-40cd-b534-05f4bb09b31b</vt:lpwstr>
  </property>
  <property fmtid="{D5CDD505-2E9C-101B-9397-08002B2CF9AE}" pid="4" name="MediaServiceImageTags">
    <vt:lpwstr/>
  </property>
</Properties>
</file>