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7" r:id="rId5"/>
    <p:sldId id="299" r:id="rId6"/>
    <p:sldId id="287" r:id="rId7"/>
    <p:sldId id="296" r:id="rId8"/>
    <p:sldId id="298" r:id="rId9"/>
    <p:sldId id="301" r:id="rId10"/>
    <p:sldId id="305" r:id="rId11"/>
    <p:sldId id="291" r:id="rId12"/>
    <p:sldId id="289" r:id="rId13"/>
    <p:sldId id="290" r:id="rId14"/>
    <p:sldId id="292" r:id="rId15"/>
    <p:sldId id="300" r:id="rId16"/>
    <p:sldId id="295" r:id="rId17"/>
    <p:sldId id="260" r:id="rId18"/>
    <p:sldId id="302"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2260" userDrawn="1">
          <p15:clr>
            <a:srgbClr val="A4A3A4"/>
          </p15:clr>
        </p15:guide>
        <p15:guide id="3"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7" autoAdjust="0"/>
  </p:normalViewPr>
  <p:slideViewPr>
    <p:cSldViewPr snapToGrid="0">
      <p:cViewPr varScale="1">
        <p:scale>
          <a:sx n="120" d="100"/>
          <a:sy n="120" d="100"/>
        </p:scale>
        <p:origin x="198" y="96"/>
      </p:cViewPr>
      <p:guideLst>
        <p:guide orient="horz" pos="2160"/>
        <p:guide orient="horz" pos="22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0256B-2C32-4341-B6CE-07512E6B7FB3}" type="datetimeFigureOut">
              <a:rPr lang="en-AU" smtClean="0"/>
              <a:t>13/02/2025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2D42F-8415-4A31-8A62-5F8883B0801B}" type="slidenum">
              <a:rPr lang="en-AU" smtClean="0"/>
              <a:t>‹#›</a:t>
            </a:fld>
            <a:endParaRPr lang="en-AU"/>
          </a:p>
        </p:txBody>
      </p:sp>
    </p:spTree>
    <p:extLst>
      <p:ext uri="{BB962C8B-B14F-4D97-AF65-F5344CB8AC3E}">
        <p14:creationId xmlns:p14="http://schemas.microsoft.com/office/powerpoint/2010/main" val="398062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ink">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2B59EA24-8754-5E68-37F4-498FB2A891D5}"/>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6A3AE"/>
          </a:solidFill>
        </p:spPr>
        <p:txBody>
          <a:bodyPr wrap="square" lIns="0" tIns="0" rIns="0" bIns="0" rtlCol="0"/>
          <a:lstStyle/>
          <a:p>
            <a:endParaRPr/>
          </a:p>
        </p:txBody>
      </p:sp>
      <p:sp>
        <p:nvSpPr>
          <p:cNvPr id="64" name="object 3">
            <a:extLst>
              <a:ext uri="{FF2B5EF4-FFF2-40B4-BE49-F238E27FC236}">
                <a16:creationId xmlns:a16="http://schemas.microsoft.com/office/drawing/2014/main" id="{A5FBC1C2-5486-1B88-CC44-3FD89B34924C}"/>
              </a:ext>
            </a:extLst>
          </p:cNvPr>
          <p:cNvSpPr/>
          <p:nvPr userDrawn="1"/>
        </p:nvSpPr>
        <p:spPr>
          <a:xfrm>
            <a:off x="7230653" y="2511759"/>
            <a:ext cx="4963160" cy="4346575"/>
          </a:xfrm>
          <a:custGeom>
            <a:avLst/>
            <a:gdLst/>
            <a:ahLst/>
            <a:cxnLst/>
            <a:rect l="l" t="t" r="r" b="b"/>
            <a:pathLst>
              <a:path w="4963159" h="4346575">
                <a:moveTo>
                  <a:pt x="4271626" y="0"/>
                </a:moveTo>
                <a:lnTo>
                  <a:pt x="4228077" y="137"/>
                </a:lnTo>
                <a:lnTo>
                  <a:pt x="4184596" y="894"/>
                </a:lnTo>
                <a:lnTo>
                  <a:pt x="4141189" y="2274"/>
                </a:lnTo>
                <a:lnTo>
                  <a:pt x="4097858" y="4282"/>
                </a:lnTo>
                <a:lnTo>
                  <a:pt x="4054608" y="6924"/>
                </a:lnTo>
                <a:lnTo>
                  <a:pt x="4011442" y="10204"/>
                </a:lnTo>
                <a:lnTo>
                  <a:pt x="3968365" y="14127"/>
                </a:lnTo>
                <a:lnTo>
                  <a:pt x="3925380" y="18699"/>
                </a:lnTo>
                <a:lnTo>
                  <a:pt x="3882492" y="23924"/>
                </a:lnTo>
                <a:lnTo>
                  <a:pt x="3839705" y="29806"/>
                </a:lnTo>
                <a:lnTo>
                  <a:pt x="3797021" y="36352"/>
                </a:lnTo>
                <a:lnTo>
                  <a:pt x="3754446" y="43566"/>
                </a:lnTo>
                <a:lnTo>
                  <a:pt x="3711984" y="51452"/>
                </a:lnTo>
                <a:lnTo>
                  <a:pt x="3669638" y="60016"/>
                </a:lnTo>
                <a:lnTo>
                  <a:pt x="3627412" y="69263"/>
                </a:lnTo>
                <a:lnTo>
                  <a:pt x="3585310" y="79198"/>
                </a:lnTo>
                <a:lnTo>
                  <a:pt x="3543337" y="89825"/>
                </a:lnTo>
                <a:lnTo>
                  <a:pt x="3501495" y="101150"/>
                </a:lnTo>
                <a:lnTo>
                  <a:pt x="3459790" y="113177"/>
                </a:lnTo>
                <a:lnTo>
                  <a:pt x="3418225" y="125911"/>
                </a:lnTo>
                <a:lnTo>
                  <a:pt x="3376804" y="139358"/>
                </a:lnTo>
                <a:lnTo>
                  <a:pt x="3321432" y="161564"/>
                </a:lnTo>
                <a:lnTo>
                  <a:pt x="3268357" y="184398"/>
                </a:lnTo>
                <a:lnTo>
                  <a:pt x="3217508" y="207860"/>
                </a:lnTo>
                <a:lnTo>
                  <a:pt x="3168810" y="231950"/>
                </a:lnTo>
                <a:lnTo>
                  <a:pt x="3122189" y="256668"/>
                </a:lnTo>
                <a:lnTo>
                  <a:pt x="3077572" y="282013"/>
                </a:lnTo>
                <a:lnTo>
                  <a:pt x="3034886" y="307986"/>
                </a:lnTo>
                <a:lnTo>
                  <a:pt x="2994056" y="334586"/>
                </a:lnTo>
                <a:lnTo>
                  <a:pt x="2955009" y="361813"/>
                </a:lnTo>
                <a:lnTo>
                  <a:pt x="2917672" y="389667"/>
                </a:lnTo>
                <a:lnTo>
                  <a:pt x="2881970" y="418148"/>
                </a:lnTo>
                <a:lnTo>
                  <a:pt x="2847831" y="447256"/>
                </a:lnTo>
                <a:lnTo>
                  <a:pt x="2815180" y="476990"/>
                </a:lnTo>
                <a:lnTo>
                  <a:pt x="2783944" y="507351"/>
                </a:lnTo>
                <a:lnTo>
                  <a:pt x="2754049" y="538338"/>
                </a:lnTo>
                <a:lnTo>
                  <a:pt x="2725422" y="569951"/>
                </a:lnTo>
                <a:lnTo>
                  <a:pt x="2697989" y="602190"/>
                </a:lnTo>
                <a:lnTo>
                  <a:pt x="2671676" y="635055"/>
                </a:lnTo>
                <a:lnTo>
                  <a:pt x="2646410" y="668546"/>
                </a:lnTo>
                <a:lnTo>
                  <a:pt x="2622118" y="702663"/>
                </a:lnTo>
                <a:lnTo>
                  <a:pt x="2598724" y="737405"/>
                </a:lnTo>
                <a:lnTo>
                  <a:pt x="2576157" y="772772"/>
                </a:lnTo>
                <a:lnTo>
                  <a:pt x="2554341" y="808765"/>
                </a:lnTo>
                <a:lnTo>
                  <a:pt x="2533205" y="845383"/>
                </a:lnTo>
                <a:lnTo>
                  <a:pt x="2512673" y="882625"/>
                </a:lnTo>
                <a:lnTo>
                  <a:pt x="2492672" y="920492"/>
                </a:lnTo>
                <a:lnTo>
                  <a:pt x="2473130" y="958984"/>
                </a:lnTo>
                <a:lnTo>
                  <a:pt x="2453971" y="998101"/>
                </a:lnTo>
                <a:lnTo>
                  <a:pt x="2435123" y="1037842"/>
                </a:lnTo>
                <a:lnTo>
                  <a:pt x="2416511" y="1078207"/>
                </a:lnTo>
                <a:lnTo>
                  <a:pt x="2398063" y="1119196"/>
                </a:lnTo>
                <a:lnTo>
                  <a:pt x="2379704" y="1160809"/>
                </a:lnTo>
                <a:lnTo>
                  <a:pt x="2361361" y="1203047"/>
                </a:lnTo>
                <a:lnTo>
                  <a:pt x="2342961" y="1245907"/>
                </a:lnTo>
                <a:lnTo>
                  <a:pt x="2286677" y="1378230"/>
                </a:lnTo>
                <a:lnTo>
                  <a:pt x="2267309" y="1423584"/>
                </a:lnTo>
                <a:lnTo>
                  <a:pt x="2247516" y="1469561"/>
                </a:lnTo>
                <a:lnTo>
                  <a:pt x="2227223" y="1516161"/>
                </a:lnTo>
                <a:lnTo>
                  <a:pt x="2206356" y="1563383"/>
                </a:lnTo>
                <a:lnTo>
                  <a:pt x="2184844" y="1611229"/>
                </a:lnTo>
                <a:lnTo>
                  <a:pt x="2162610" y="1659696"/>
                </a:lnTo>
                <a:lnTo>
                  <a:pt x="2139583" y="1708786"/>
                </a:lnTo>
                <a:lnTo>
                  <a:pt x="2122260" y="1745939"/>
                </a:lnTo>
                <a:lnTo>
                  <a:pt x="2103160" y="1781642"/>
                </a:lnTo>
                <a:lnTo>
                  <a:pt x="2082347" y="1815948"/>
                </a:lnTo>
                <a:lnTo>
                  <a:pt x="2059883" y="1848910"/>
                </a:lnTo>
                <a:lnTo>
                  <a:pt x="2035834" y="1880578"/>
                </a:lnTo>
                <a:lnTo>
                  <a:pt x="2010261" y="1911005"/>
                </a:lnTo>
                <a:lnTo>
                  <a:pt x="1983229" y="1940244"/>
                </a:lnTo>
                <a:lnTo>
                  <a:pt x="1954801" y="1968345"/>
                </a:lnTo>
                <a:lnTo>
                  <a:pt x="1925041" y="1995362"/>
                </a:lnTo>
                <a:lnTo>
                  <a:pt x="1894012" y="2021346"/>
                </a:lnTo>
                <a:lnTo>
                  <a:pt x="1861778" y="2046350"/>
                </a:lnTo>
                <a:lnTo>
                  <a:pt x="1828403" y="2070425"/>
                </a:lnTo>
                <a:lnTo>
                  <a:pt x="1793949" y="2093623"/>
                </a:lnTo>
                <a:lnTo>
                  <a:pt x="1758480" y="2115997"/>
                </a:lnTo>
                <a:lnTo>
                  <a:pt x="1722061" y="2137598"/>
                </a:lnTo>
                <a:lnTo>
                  <a:pt x="1684754" y="2158479"/>
                </a:lnTo>
                <a:lnTo>
                  <a:pt x="1646623" y="2178691"/>
                </a:lnTo>
                <a:lnTo>
                  <a:pt x="1607731" y="2198287"/>
                </a:lnTo>
                <a:lnTo>
                  <a:pt x="1568143" y="2217319"/>
                </a:lnTo>
                <a:lnTo>
                  <a:pt x="1527921" y="2235839"/>
                </a:lnTo>
                <a:lnTo>
                  <a:pt x="1487130" y="2253898"/>
                </a:lnTo>
                <a:lnTo>
                  <a:pt x="1445832" y="2271549"/>
                </a:lnTo>
                <a:lnTo>
                  <a:pt x="1404091" y="2288844"/>
                </a:lnTo>
                <a:lnTo>
                  <a:pt x="1319536" y="2322575"/>
                </a:lnTo>
                <a:lnTo>
                  <a:pt x="976309" y="2453661"/>
                </a:lnTo>
                <a:lnTo>
                  <a:pt x="891793" y="2487556"/>
                </a:lnTo>
                <a:lnTo>
                  <a:pt x="850078" y="2504959"/>
                </a:lnTo>
                <a:lnTo>
                  <a:pt x="808810" y="2522733"/>
                </a:lnTo>
                <a:lnTo>
                  <a:pt x="768052" y="2540933"/>
                </a:lnTo>
                <a:lnTo>
                  <a:pt x="727867" y="2559609"/>
                </a:lnTo>
                <a:lnTo>
                  <a:pt x="688320" y="2578814"/>
                </a:lnTo>
                <a:lnTo>
                  <a:pt x="649474" y="2598600"/>
                </a:lnTo>
                <a:lnTo>
                  <a:pt x="611393" y="2619018"/>
                </a:lnTo>
                <a:lnTo>
                  <a:pt x="574139" y="2640122"/>
                </a:lnTo>
                <a:lnTo>
                  <a:pt x="537776" y="2661962"/>
                </a:lnTo>
                <a:lnTo>
                  <a:pt x="502369" y="2684592"/>
                </a:lnTo>
                <a:lnTo>
                  <a:pt x="467980" y="2708062"/>
                </a:lnTo>
                <a:lnTo>
                  <a:pt x="434674" y="2732425"/>
                </a:lnTo>
                <a:lnTo>
                  <a:pt x="402513" y="2757734"/>
                </a:lnTo>
                <a:lnTo>
                  <a:pt x="371561" y="2784040"/>
                </a:lnTo>
                <a:lnTo>
                  <a:pt x="341881" y="2811395"/>
                </a:lnTo>
                <a:lnTo>
                  <a:pt x="313538" y="2839851"/>
                </a:lnTo>
                <a:lnTo>
                  <a:pt x="286595" y="2869460"/>
                </a:lnTo>
                <a:lnTo>
                  <a:pt x="261115" y="2900275"/>
                </a:lnTo>
                <a:lnTo>
                  <a:pt x="237162" y="2932348"/>
                </a:lnTo>
                <a:lnTo>
                  <a:pt x="214799" y="2965729"/>
                </a:lnTo>
                <a:lnTo>
                  <a:pt x="194090" y="3000473"/>
                </a:lnTo>
                <a:lnTo>
                  <a:pt x="175098" y="3036630"/>
                </a:lnTo>
                <a:lnTo>
                  <a:pt x="157888" y="3074252"/>
                </a:lnTo>
                <a:lnTo>
                  <a:pt x="136474" y="3126585"/>
                </a:lnTo>
                <a:lnTo>
                  <a:pt x="115961" y="3180893"/>
                </a:lnTo>
                <a:lnTo>
                  <a:pt x="96529" y="3237146"/>
                </a:lnTo>
                <a:lnTo>
                  <a:pt x="78359" y="3295316"/>
                </a:lnTo>
                <a:lnTo>
                  <a:pt x="61630" y="3355371"/>
                </a:lnTo>
                <a:lnTo>
                  <a:pt x="46522" y="3417283"/>
                </a:lnTo>
                <a:lnTo>
                  <a:pt x="33216" y="3481020"/>
                </a:lnTo>
                <a:lnTo>
                  <a:pt x="21890" y="3546554"/>
                </a:lnTo>
                <a:lnTo>
                  <a:pt x="12726" y="3613854"/>
                </a:lnTo>
                <a:lnTo>
                  <a:pt x="5903" y="3682890"/>
                </a:lnTo>
                <a:lnTo>
                  <a:pt x="1601" y="3753633"/>
                </a:lnTo>
                <a:lnTo>
                  <a:pt x="0" y="3826052"/>
                </a:lnTo>
                <a:lnTo>
                  <a:pt x="268" y="3862881"/>
                </a:lnTo>
                <a:lnTo>
                  <a:pt x="3056" y="3937759"/>
                </a:lnTo>
                <a:lnTo>
                  <a:pt x="5621" y="3975800"/>
                </a:lnTo>
                <a:lnTo>
                  <a:pt x="8995" y="4014238"/>
                </a:lnTo>
                <a:lnTo>
                  <a:pt x="13203" y="4053070"/>
                </a:lnTo>
                <a:lnTo>
                  <a:pt x="18265" y="4092290"/>
                </a:lnTo>
                <a:lnTo>
                  <a:pt x="24206" y="4131896"/>
                </a:lnTo>
                <a:lnTo>
                  <a:pt x="31046" y="4171884"/>
                </a:lnTo>
                <a:lnTo>
                  <a:pt x="38810" y="4212249"/>
                </a:lnTo>
                <a:lnTo>
                  <a:pt x="47518" y="4252989"/>
                </a:lnTo>
                <a:lnTo>
                  <a:pt x="57195" y="4294100"/>
                </a:lnTo>
                <a:lnTo>
                  <a:pt x="67861" y="4335577"/>
                </a:lnTo>
                <a:lnTo>
                  <a:pt x="70838" y="4346240"/>
                </a:lnTo>
                <a:lnTo>
                  <a:pt x="4962539" y="4346240"/>
                </a:lnTo>
                <a:lnTo>
                  <a:pt x="4962539" y="75426"/>
                </a:lnTo>
                <a:lnTo>
                  <a:pt x="4930412" y="68806"/>
                </a:lnTo>
                <a:lnTo>
                  <a:pt x="4886308" y="60258"/>
                </a:lnTo>
                <a:lnTo>
                  <a:pt x="4842213" y="52253"/>
                </a:lnTo>
                <a:lnTo>
                  <a:pt x="4798132" y="44799"/>
                </a:lnTo>
                <a:lnTo>
                  <a:pt x="4754067" y="37898"/>
                </a:lnTo>
                <a:lnTo>
                  <a:pt x="4710024" y="31557"/>
                </a:lnTo>
                <a:lnTo>
                  <a:pt x="4666005" y="25781"/>
                </a:lnTo>
                <a:lnTo>
                  <a:pt x="4622016" y="20573"/>
                </a:lnTo>
                <a:lnTo>
                  <a:pt x="4578060" y="15940"/>
                </a:lnTo>
                <a:lnTo>
                  <a:pt x="4534141" y="11886"/>
                </a:lnTo>
                <a:lnTo>
                  <a:pt x="4490263" y="8416"/>
                </a:lnTo>
                <a:lnTo>
                  <a:pt x="4446430" y="5535"/>
                </a:lnTo>
                <a:lnTo>
                  <a:pt x="4402645" y="3248"/>
                </a:lnTo>
                <a:lnTo>
                  <a:pt x="4358914" y="1560"/>
                </a:lnTo>
                <a:lnTo>
                  <a:pt x="4315239" y="475"/>
                </a:lnTo>
                <a:lnTo>
                  <a:pt x="4271626" y="0"/>
                </a:lnTo>
                <a:close/>
              </a:path>
            </a:pathLst>
          </a:custGeom>
          <a:solidFill>
            <a:srgbClr val="F2EBDF"/>
          </a:solidFill>
        </p:spPr>
        <p:txBody>
          <a:bodyPr wrap="square" lIns="0" tIns="0" rIns="0" bIns="0" rtlCol="0"/>
          <a:lstStyle/>
          <a:p>
            <a:endParaRPr/>
          </a:p>
        </p:txBody>
      </p:sp>
      <p:sp>
        <p:nvSpPr>
          <p:cNvPr id="65" name="object 6">
            <a:extLst>
              <a:ext uri="{FF2B5EF4-FFF2-40B4-BE49-F238E27FC236}">
                <a16:creationId xmlns:a16="http://schemas.microsoft.com/office/drawing/2014/main" id="{6360010E-39B2-6136-ED3F-2A3D1C070568}"/>
              </a:ext>
            </a:extLst>
          </p:cNvPr>
          <p:cNvSpPr/>
          <p:nvPr userDrawn="1"/>
        </p:nvSpPr>
        <p:spPr>
          <a:xfrm>
            <a:off x="9103980" y="2249407"/>
            <a:ext cx="1892935" cy="1871980"/>
          </a:xfrm>
          <a:custGeom>
            <a:avLst/>
            <a:gdLst/>
            <a:ahLst/>
            <a:cxnLst/>
            <a:rect l="l" t="t" r="r" b="b"/>
            <a:pathLst>
              <a:path w="1892934" h="1871979">
                <a:moveTo>
                  <a:pt x="322512" y="0"/>
                </a:moveTo>
                <a:lnTo>
                  <a:pt x="282724" y="11000"/>
                </a:lnTo>
                <a:lnTo>
                  <a:pt x="248259" y="33722"/>
                </a:lnTo>
                <a:lnTo>
                  <a:pt x="222236" y="66751"/>
                </a:lnTo>
                <a:lnTo>
                  <a:pt x="207772" y="108669"/>
                </a:lnTo>
                <a:lnTo>
                  <a:pt x="182409" y="263040"/>
                </a:lnTo>
                <a:lnTo>
                  <a:pt x="145157" y="498251"/>
                </a:lnTo>
                <a:lnTo>
                  <a:pt x="121321" y="655043"/>
                </a:lnTo>
                <a:lnTo>
                  <a:pt x="97387" y="818864"/>
                </a:lnTo>
                <a:lnTo>
                  <a:pt x="81787" y="930075"/>
                </a:lnTo>
                <a:lnTo>
                  <a:pt x="66759" y="1041550"/>
                </a:lnTo>
                <a:lnTo>
                  <a:pt x="52548" y="1152143"/>
                </a:lnTo>
                <a:lnTo>
                  <a:pt x="39401" y="1260710"/>
                </a:lnTo>
                <a:lnTo>
                  <a:pt x="27564" y="1366108"/>
                </a:lnTo>
                <a:lnTo>
                  <a:pt x="22213" y="1417260"/>
                </a:lnTo>
                <a:lnTo>
                  <a:pt x="17282" y="1467191"/>
                </a:lnTo>
                <a:lnTo>
                  <a:pt x="12802" y="1515758"/>
                </a:lnTo>
                <a:lnTo>
                  <a:pt x="8802" y="1562816"/>
                </a:lnTo>
                <a:lnTo>
                  <a:pt x="5315" y="1608224"/>
                </a:lnTo>
                <a:lnTo>
                  <a:pt x="2371" y="1651838"/>
                </a:lnTo>
                <a:lnTo>
                  <a:pt x="0" y="1693515"/>
                </a:lnTo>
                <a:lnTo>
                  <a:pt x="3382" y="1737669"/>
                </a:lnTo>
                <a:lnTo>
                  <a:pt x="17166" y="1777489"/>
                </a:lnTo>
                <a:lnTo>
                  <a:pt x="39775" y="1811832"/>
                </a:lnTo>
                <a:lnTo>
                  <a:pt x="69634" y="1839551"/>
                </a:lnTo>
                <a:lnTo>
                  <a:pt x="105167" y="1859501"/>
                </a:lnTo>
                <a:lnTo>
                  <a:pt x="144800" y="1870539"/>
                </a:lnTo>
                <a:lnTo>
                  <a:pt x="186956" y="1871518"/>
                </a:lnTo>
                <a:lnTo>
                  <a:pt x="230060" y="1861295"/>
                </a:lnTo>
                <a:lnTo>
                  <a:pt x="267628" y="1847092"/>
                </a:lnTo>
                <a:lnTo>
                  <a:pt x="388437" y="1800749"/>
                </a:lnTo>
                <a:lnTo>
                  <a:pt x="565177" y="1731544"/>
                </a:lnTo>
                <a:lnTo>
                  <a:pt x="754701" y="1655911"/>
                </a:lnTo>
                <a:lnTo>
                  <a:pt x="951429" y="1576080"/>
                </a:lnTo>
                <a:lnTo>
                  <a:pt x="1149784" y="1494279"/>
                </a:lnTo>
                <a:lnTo>
                  <a:pt x="1344185" y="1412739"/>
                </a:lnTo>
                <a:lnTo>
                  <a:pt x="1486591" y="1351998"/>
                </a:lnTo>
                <a:lnTo>
                  <a:pt x="1625706" y="1291620"/>
                </a:lnTo>
                <a:lnTo>
                  <a:pt x="1712271" y="1253377"/>
                </a:lnTo>
                <a:lnTo>
                  <a:pt x="1792935" y="1217125"/>
                </a:lnTo>
                <a:lnTo>
                  <a:pt x="1829262" y="1195006"/>
                </a:lnTo>
                <a:lnTo>
                  <a:pt x="1857556" y="1166330"/>
                </a:lnTo>
                <a:lnTo>
                  <a:pt x="1877673" y="1132759"/>
                </a:lnTo>
                <a:lnTo>
                  <a:pt x="1889469" y="1095952"/>
                </a:lnTo>
                <a:lnTo>
                  <a:pt x="1892802" y="1057569"/>
                </a:lnTo>
                <a:lnTo>
                  <a:pt x="1887529" y="1019272"/>
                </a:lnTo>
                <a:lnTo>
                  <a:pt x="1873506" y="982721"/>
                </a:lnTo>
                <a:lnTo>
                  <a:pt x="1850591" y="949575"/>
                </a:lnTo>
                <a:lnTo>
                  <a:pt x="1818640" y="921495"/>
                </a:lnTo>
                <a:lnTo>
                  <a:pt x="1742510" y="869101"/>
                </a:lnTo>
                <a:lnTo>
                  <a:pt x="1456785" y="670593"/>
                </a:lnTo>
                <a:lnTo>
                  <a:pt x="1326801" y="581093"/>
                </a:lnTo>
                <a:lnTo>
                  <a:pt x="1238184" y="520876"/>
                </a:lnTo>
                <a:lnTo>
                  <a:pt x="1148253" y="460653"/>
                </a:lnTo>
                <a:lnTo>
                  <a:pt x="1057230" y="400792"/>
                </a:lnTo>
                <a:lnTo>
                  <a:pt x="1011376" y="371113"/>
                </a:lnTo>
                <a:lnTo>
                  <a:pt x="965332" y="341664"/>
                </a:lnTo>
                <a:lnTo>
                  <a:pt x="919124" y="312491"/>
                </a:lnTo>
                <a:lnTo>
                  <a:pt x="874386" y="284977"/>
                </a:lnTo>
                <a:lnTo>
                  <a:pt x="828035" y="257402"/>
                </a:lnTo>
                <a:lnTo>
                  <a:pt x="780662" y="229950"/>
                </a:lnTo>
                <a:lnTo>
                  <a:pt x="732856" y="202806"/>
                </a:lnTo>
                <a:lnTo>
                  <a:pt x="685207" y="176154"/>
                </a:lnTo>
                <a:lnTo>
                  <a:pt x="507973" y="78146"/>
                </a:lnTo>
                <a:lnTo>
                  <a:pt x="469953" y="56716"/>
                </a:lnTo>
                <a:lnTo>
                  <a:pt x="435627" y="36882"/>
                </a:lnTo>
                <a:lnTo>
                  <a:pt x="405587" y="18829"/>
                </a:lnTo>
                <a:lnTo>
                  <a:pt x="364505" y="2137"/>
                </a:lnTo>
                <a:lnTo>
                  <a:pt x="322512" y="0"/>
                </a:lnTo>
                <a:close/>
              </a:path>
            </a:pathLst>
          </a:custGeom>
          <a:solidFill>
            <a:srgbClr val="2F65B0"/>
          </a:solidFill>
        </p:spPr>
        <p:txBody>
          <a:bodyPr wrap="square" lIns="0" tIns="0" rIns="0" bIns="0" rtlCol="0"/>
          <a:lstStyle/>
          <a:p>
            <a:endParaRPr/>
          </a:p>
        </p:txBody>
      </p:sp>
      <p:sp>
        <p:nvSpPr>
          <p:cNvPr id="15" name="object 6">
            <a:extLst>
              <a:ext uri="{FF2B5EF4-FFF2-40B4-BE49-F238E27FC236}">
                <a16:creationId xmlns:a16="http://schemas.microsoft.com/office/drawing/2014/main" id="{A46321B8-F24F-2D77-A8AD-F086EBCE4AF4}"/>
              </a:ext>
            </a:extLst>
          </p:cNvPr>
          <p:cNvSpPr/>
          <p:nvPr userDrawn="1"/>
        </p:nvSpPr>
        <p:spPr>
          <a:xfrm>
            <a:off x="754471" y="5089114"/>
            <a:ext cx="1573530" cy="1212215"/>
          </a:xfrm>
          <a:custGeom>
            <a:avLst/>
            <a:gdLst/>
            <a:ahLst/>
            <a:cxnLst/>
            <a:rect l="l" t="t" r="r" b="b"/>
            <a:pathLst>
              <a:path w="1573530" h="1212214">
                <a:moveTo>
                  <a:pt x="1244793" y="0"/>
                </a:moveTo>
                <a:lnTo>
                  <a:pt x="1201798" y="2492"/>
                </a:lnTo>
                <a:lnTo>
                  <a:pt x="1161579" y="11230"/>
                </a:lnTo>
                <a:lnTo>
                  <a:pt x="1123476" y="25727"/>
                </a:lnTo>
                <a:lnTo>
                  <a:pt x="1086831" y="45497"/>
                </a:lnTo>
                <a:lnTo>
                  <a:pt x="1050985" y="70053"/>
                </a:lnTo>
                <a:lnTo>
                  <a:pt x="1015281" y="98908"/>
                </a:lnTo>
                <a:lnTo>
                  <a:pt x="979059" y="131576"/>
                </a:lnTo>
                <a:lnTo>
                  <a:pt x="941660" y="167570"/>
                </a:lnTo>
                <a:lnTo>
                  <a:pt x="860702" y="247588"/>
                </a:lnTo>
                <a:lnTo>
                  <a:pt x="815825" y="290639"/>
                </a:lnTo>
                <a:lnTo>
                  <a:pt x="765383" y="332767"/>
                </a:lnTo>
                <a:lnTo>
                  <a:pt x="716793" y="363772"/>
                </a:lnTo>
                <a:lnTo>
                  <a:pt x="670141" y="385196"/>
                </a:lnTo>
                <a:lnTo>
                  <a:pt x="625513" y="398584"/>
                </a:lnTo>
                <a:lnTo>
                  <a:pt x="582992" y="405479"/>
                </a:lnTo>
                <a:lnTo>
                  <a:pt x="542666" y="407423"/>
                </a:lnTo>
                <a:lnTo>
                  <a:pt x="504619" y="405962"/>
                </a:lnTo>
                <a:lnTo>
                  <a:pt x="468936" y="402636"/>
                </a:lnTo>
                <a:lnTo>
                  <a:pt x="435703" y="398991"/>
                </a:lnTo>
                <a:lnTo>
                  <a:pt x="405005" y="396570"/>
                </a:lnTo>
                <a:lnTo>
                  <a:pt x="328217" y="402748"/>
                </a:lnTo>
                <a:lnTo>
                  <a:pt x="288332" y="412726"/>
                </a:lnTo>
                <a:lnTo>
                  <a:pt x="248381" y="427148"/>
                </a:lnTo>
                <a:lnTo>
                  <a:pt x="209062" y="445902"/>
                </a:lnTo>
                <a:lnTo>
                  <a:pt x="171073" y="468879"/>
                </a:lnTo>
                <a:lnTo>
                  <a:pt x="135110" y="495965"/>
                </a:lnTo>
                <a:lnTo>
                  <a:pt x="101870" y="527051"/>
                </a:lnTo>
                <a:lnTo>
                  <a:pt x="72052" y="562024"/>
                </a:lnTo>
                <a:lnTo>
                  <a:pt x="46351" y="600774"/>
                </a:lnTo>
                <a:lnTo>
                  <a:pt x="25466" y="643189"/>
                </a:lnTo>
                <a:lnTo>
                  <a:pt x="10093" y="689157"/>
                </a:lnTo>
                <a:lnTo>
                  <a:pt x="929" y="738568"/>
                </a:lnTo>
                <a:lnTo>
                  <a:pt x="0" y="774407"/>
                </a:lnTo>
                <a:lnTo>
                  <a:pt x="4976" y="811460"/>
                </a:lnTo>
                <a:lnTo>
                  <a:pt x="15512" y="849283"/>
                </a:lnTo>
                <a:lnTo>
                  <a:pt x="31263" y="887431"/>
                </a:lnTo>
                <a:lnTo>
                  <a:pt x="51881" y="925459"/>
                </a:lnTo>
                <a:lnTo>
                  <a:pt x="77020" y="962923"/>
                </a:lnTo>
                <a:lnTo>
                  <a:pt x="106335" y="999378"/>
                </a:lnTo>
                <a:lnTo>
                  <a:pt x="139480" y="1034378"/>
                </a:lnTo>
                <a:lnTo>
                  <a:pt x="176107" y="1067480"/>
                </a:lnTo>
                <a:lnTo>
                  <a:pt x="215872" y="1098237"/>
                </a:lnTo>
                <a:lnTo>
                  <a:pt x="258427" y="1126207"/>
                </a:lnTo>
                <a:lnTo>
                  <a:pt x="303428" y="1150943"/>
                </a:lnTo>
                <a:lnTo>
                  <a:pt x="350527" y="1172001"/>
                </a:lnTo>
                <a:lnTo>
                  <a:pt x="399378" y="1188936"/>
                </a:lnTo>
                <a:lnTo>
                  <a:pt x="449636" y="1201303"/>
                </a:lnTo>
                <a:lnTo>
                  <a:pt x="500954" y="1208658"/>
                </a:lnTo>
                <a:lnTo>
                  <a:pt x="568735" y="1211662"/>
                </a:lnTo>
                <a:lnTo>
                  <a:pt x="605420" y="1210992"/>
                </a:lnTo>
                <a:lnTo>
                  <a:pt x="643713" y="1208797"/>
                </a:lnTo>
                <a:lnTo>
                  <a:pt x="683421" y="1205016"/>
                </a:lnTo>
                <a:lnTo>
                  <a:pt x="724352" y="1199593"/>
                </a:lnTo>
                <a:lnTo>
                  <a:pt x="766314" y="1192468"/>
                </a:lnTo>
                <a:lnTo>
                  <a:pt x="809115" y="1183583"/>
                </a:lnTo>
                <a:lnTo>
                  <a:pt x="852563" y="1172880"/>
                </a:lnTo>
                <a:lnTo>
                  <a:pt x="896466" y="1160299"/>
                </a:lnTo>
                <a:lnTo>
                  <a:pt x="940632" y="1145782"/>
                </a:lnTo>
                <a:lnTo>
                  <a:pt x="984870" y="1129272"/>
                </a:lnTo>
                <a:lnTo>
                  <a:pt x="1028986" y="1110708"/>
                </a:lnTo>
                <a:lnTo>
                  <a:pt x="1072790" y="1090033"/>
                </a:lnTo>
                <a:lnTo>
                  <a:pt x="1116088" y="1067189"/>
                </a:lnTo>
                <a:lnTo>
                  <a:pt x="1158690" y="1042115"/>
                </a:lnTo>
                <a:lnTo>
                  <a:pt x="1200402" y="1014755"/>
                </a:lnTo>
                <a:lnTo>
                  <a:pt x="1241034" y="985050"/>
                </a:lnTo>
                <a:lnTo>
                  <a:pt x="1280392" y="952940"/>
                </a:lnTo>
                <a:lnTo>
                  <a:pt x="1318285" y="918368"/>
                </a:lnTo>
                <a:lnTo>
                  <a:pt x="1354522" y="881275"/>
                </a:lnTo>
                <a:lnTo>
                  <a:pt x="1388909" y="841601"/>
                </a:lnTo>
                <a:lnTo>
                  <a:pt x="1421255" y="799290"/>
                </a:lnTo>
                <a:lnTo>
                  <a:pt x="1451368" y="754282"/>
                </a:lnTo>
                <a:lnTo>
                  <a:pt x="1479056" y="706519"/>
                </a:lnTo>
                <a:lnTo>
                  <a:pt x="1504127" y="655942"/>
                </a:lnTo>
                <a:lnTo>
                  <a:pt x="1531216" y="590194"/>
                </a:lnTo>
                <a:lnTo>
                  <a:pt x="1551189" y="528135"/>
                </a:lnTo>
                <a:lnTo>
                  <a:pt x="1564531" y="469728"/>
                </a:lnTo>
                <a:lnTo>
                  <a:pt x="1571724" y="414936"/>
                </a:lnTo>
                <a:lnTo>
                  <a:pt x="1573251" y="363724"/>
                </a:lnTo>
                <a:lnTo>
                  <a:pt x="1569596" y="316053"/>
                </a:lnTo>
                <a:lnTo>
                  <a:pt x="1561241" y="271887"/>
                </a:lnTo>
                <a:lnTo>
                  <a:pt x="1548670" y="231190"/>
                </a:lnTo>
                <a:lnTo>
                  <a:pt x="1532365" y="193925"/>
                </a:lnTo>
                <a:lnTo>
                  <a:pt x="1512810" y="160054"/>
                </a:lnTo>
                <a:lnTo>
                  <a:pt x="1465883" y="102352"/>
                </a:lnTo>
                <a:lnTo>
                  <a:pt x="1411752" y="57789"/>
                </a:lnTo>
                <a:lnTo>
                  <a:pt x="1354284" y="26072"/>
                </a:lnTo>
                <a:lnTo>
                  <a:pt x="1297342" y="6907"/>
                </a:lnTo>
                <a:lnTo>
                  <a:pt x="1270277" y="1939"/>
                </a:lnTo>
                <a:lnTo>
                  <a:pt x="1244793" y="0"/>
                </a:lnTo>
                <a:close/>
              </a:path>
            </a:pathLst>
          </a:custGeom>
          <a:solidFill>
            <a:srgbClr val="00B27C"/>
          </a:solidFill>
        </p:spPr>
        <p:txBody>
          <a:bodyPr wrap="square" lIns="0" tIns="0" rIns="0" bIns="0" rtlCol="0"/>
          <a:lstStyle/>
          <a:p>
            <a:endParaRPr/>
          </a:p>
        </p:txBody>
      </p:sp>
      <p:sp>
        <p:nvSpPr>
          <p:cNvPr id="17" name="Title 1">
            <a:extLst>
              <a:ext uri="{FF2B5EF4-FFF2-40B4-BE49-F238E27FC236}">
                <a16:creationId xmlns:a16="http://schemas.microsoft.com/office/drawing/2014/main" id="{1D6343E9-0B7D-45D7-B913-BA2B0CBB9231}"/>
              </a:ext>
            </a:extLst>
          </p:cNvPr>
          <p:cNvSpPr>
            <a:spLocks noGrp="1"/>
          </p:cNvSpPr>
          <p:nvPr>
            <p:ph type="ctrTitle" hasCustomPrompt="1"/>
          </p:nvPr>
        </p:nvSpPr>
        <p:spPr>
          <a:xfrm>
            <a:off x="754471" y="1122363"/>
            <a:ext cx="8312728" cy="2387600"/>
          </a:xfrm>
        </p:spPr>
        <p:txBody>
          <a:bodyPr anchor="b"/>
          <a:lstStyle>
            <a:lvl1pPr algn="l">
              <a:defRPr sz="6000"/>
            </a:lvl1pPr>
          </a:lstStyle>
          <a:p>
            <a:r>
              <a:rPr lang="en-AU" sz="6000" spc="-75"/>
              <a:t>Neami</a:t>
            </a:r>
            <a:r>
              <a:rPr lang="en-AU" sz="6000" spc="-390"/>
              <a:t> </a:t>
            </a:r>
            <a:r>
              <a:rPr lang="en-AU" sz="6000" spc="-210"/>
              <a:t>PowerPoint </a:t>
            </a:r>
            <a:r>
              <a:rPr lang="en-AU" sz="6000" spc="-45"/>
              <a:t>template</a:t>
            </a:r>
            <a:endParaRPr lang="en-US"/>
          </a:p>
        </p:txBody>
      </p:sp>
      <p:sp>
        <p:nvSpPr>
          <p:cNvPr id="18" name="Subtitle 2">
            <a:extLst>
              <a:ext uri="{FF2B5EF4-FFF2-40B4-BE49-F238E27FC236}">
                <a16:creationId xmlns:a16="http://schemas.microsoft.com/office/drawing/2014/main" id="{3F20ED50-8C2A-0CF3-A4C0-418D09814712}"/>
              </a:ext>
            </a:extLst>
          </p:cNvPr>
          <p:cNvSpPr>
            <a:spLocks noGrp="1"/>
          </p:cNvSpPr>
          <p:nvPr>
            <p:ph type="subTitle" idx="1" hasCustomPrompt="1"/>
          </p:nvPr>
        </p:nvSpPr>
        <p:spPr>
          <a:xfrm>
            <a:off x="754471" y="3856038"/>
            <a:ext cx="8312728" cy="121221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a:t>
            </a:r>
            <a:endParaRPr lang="en-US"/>
          </a:p>
        </p:txBody>
      </p:sp>
      <p:pic>
        <p:nvPicPr>
          <p:cNvPr id="3" name="Graphic 2">
            <a:extLst>
              <a:ext uri="{FF2B5EF4-FFF2-40B4-BE49-F238E27FC236}">
                <a16:creationId xmlns:a16="http://schemas.microsoft.com/office/drawing/2014/main" id="{54AE4FDC-15B9-D10F-158C-80F266E885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47321" y="5685282"/>
            <a:ext cx="2439460" cy="556368"/>
          </a:xfrm>
          <a:prstGeom prst="rect">
            <a:avLst/>
          </a:prstGeom>
        </p:spPr>
      </p:pic>
    </p:spTree>
    <p:extLst>
      <p:ext uri="{BB962C8B-B14F-4D97-AF65-F5344CB8AC3E}">
        <p14:creationId xmlns:p14="http://schemas.microsoft.com/office/powerpoint/2010/main" val="1593975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One Column – Freesty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1" y="537582"/>
            <a:ext cx="10659641" cy="847449"/>
          </a:xfrm>
        </p:spPr>
        <p:txBody>
          <a:bodyPr anchor="t">
            <a:normAutofit/>
          </a:bodyPr>
          <a:lstStyle>
            <a:lvl1pPr>
              <a:defRPr sz="3000"/>
            </a:lvl1pPr>
          </a:lstStyle>
          <a:p>
            <a:r>
              <a:rPr lang="en-AU" spc="-20"/>
              <a:t>Neami</a:t>
            </a:r>
            <a:r>
              <a:rPr lang="en-AU" spc="-185"/>
              <a:t> </a:t>
            </a:r>
            <a:r>
              <a:rPr lang="en-AU" spc="-55" err="1"/>
              <a:t>powerpoint</a:t>
            </a:r>
            <a:r>
              <a:rPr lang="en-AU" spc="-175"/>
              <a:t> </a:t>
            </a:r>
            <a:r>
              <a:rPr lang="en-AU" spc="-55"/>
              <a:t>template</a:t>
            </a:r>
            <a:br>
              <a:rPr lang="en-AU" spc="-55"/>
            </a:br>
            <a:r>
              <a:rPr lang="en-AU" spc="-25"/>
              <a:t>Title</a:t>
            </a:r>
            <a:r>
              <a:rPr lang="en-AU" spc="-175"/>
              <a:t> </a:t>
            </a:r>
            <a:r>
              <a:rPr lang="en-AU" spc="-55"/>
              <a:t>over</a:t>
            </a:r>
            <a:r>
              <a:rPr lang="en-AU" spc="-175"/>
              <a:t> </a:t>
            </a:r>
            <a:r>
              <a:rPr lang="en-AU"/>
              <a:t>two</a:t>
            </a:r>
            <a:r>
              <a:rPr lang="en-AU" spc="-175"/>
              <a:t> </a:t>
            </a:r>
            <a:r>
              <a:rPr lang="en-AU" spc="-10"/>
              <a:t>lines</a:t>
            </a:r>
            <a:endParaRPr lang="en-US"/>
          </a:p>
        </p:txBody>
      </p:sp>
      <p:sp>
        <p:nvSpPr>
          <p:cNvPr id="5" name="Date Placeholder 4">
            <a:extLst>
              <a:ext uri="{FF2B5EF4-FFF2-40B4-BE49-F238E27FC236}">
                <a16:creationId xmlns:a16="http://schemas.microsoft.com/office/drawing/2014/main" id="{186AD26C-EF4A-815D-FE5D-F329396E71DC}"/>
              </a:ext>
            </a:extLst>
          </p:cNvPr>
          <p:cNvSpPr>
            <a:spLocks noGrp="1"/>
          </p:cNvSpPr>
          <p:nvPr>
            <p:ph type="dt" sz="half" idx="10"/>
          </p:nvPr>
        </p:nvSpPr>
        <p:spPr>
          <a:xfrm>
            <a:off x="3192871" y="6356350"/>
            <a:ext cx="2743200" cy="365125"/>
          </a:xfrm>
        </p:spPr>
        <p:txBody>
          <a:bodyPr/>
          <a:lstStyle/>
          <a:p>
            <a:r>
              <a:rPr lang="en-US"/>
              <a:t>Document title – </a:t>
            </a:r>
            <a:fld id="{92CA7F7E-E601-CE41-BC60-F6FDEB3AB78A}" type="datetimeFigureOut">
              <a:rPr lang="en-US" smtClean="0"/>
              <a:t>2/13/2025</a:t>
            </a:fld>
            <a:endParaRPr lang="en-US"/>
          </a:p>
        </p:txBody>
      </p:sp>
      <p:sp>
        <p:nvSpPr>
          <p:cNvPr id="7" name="Slide Number Placeholder 6">
            <a:extLst>
              <a:ext uri="{FF2B5EF4-FFF2-40B4-BE49-F238E27FC236}">
                <a16:creationId xmlns:a16="http://schemas.microsoft.com/office/drawing/2014/main" id="{100C4E34-5835-0BA9-E1DC-DAA9EF39E149}"/>
              </a:ext>
            </a:extLst>
          </p:cNvPr>
          <p:cNvSpPr>
            <a:spLocks noGrp="1"/>
          </p:cNvSpPr>
          <p:nvPr>
            <p:ph type="sldNum" sz="quarter" idx="12"/>
          </p:nvPr>
        </p:nvSpPr>
        <p:spPr/>
        <p:txBody>
          <a:bodyPr/>
          <a:lstStyle/>
          <a:p>
            <a:r>
              <a:rPr lang="en-US"/>
              <a:t>Page </a:t>
            </a:r>
            <a:fld id="{72B3076E-A0C8-0045-92A2-2DA8D098B982}" type="slidenum">
              <a:rPr lang="en-US" smtClean="0"/>
              <a:t>‹#›</a:t>
            </a:fld>
            <a:endParaRPr lang="en-US"/>
          </a:p>
        </p:txBody>
      </p:sp>
      <p:sp>
        <p:nvSpPr>
          <p:cNvPr id="18" name="Text Placeholder 2">
            <a:extLst>
              <a:ext uri="{FF2B5EF4-FFF2-40B4-BE49-F238E27FC236}">
                <a16:creationId xmlns:a16="http://schemas.microsoft.com/office/drawing/2014/main" id="{16AF9383-24BD-A793-469B-010B2CE28FFB}"/>
              </a:ext>
            </a:extLst>
          </p:cNvPr>
          <p:cNvSpPr>
            <a:spLocks noGrp="1"/>
          </p:cNvSpPr>
          <p:nvPr>
            <p:ph type="body" idx="15" hasCustomPrompt="1"/>
          </p:nvPr>
        </p:nvSpPr>
        <p:spPr>
          <a:xfrm>
            <a:off x="754471" y="1546196"/>
            <a:ext cx="5181600"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sp>
        <p:nvSpPr>
          <p:cNvPr id="11" name="Picture Placeholder 10">
            <a:extLst>
              <a:ext uri="{FF2B5EF4-FFF2-40B4-BE49-F238E27FC236}">
                <a16:creationId xmlns:a16="http://schemas.microsoft.com/office/drawing/2014/main" id="{D8D8CF2B-C016-2307-0986-F3015AF85590}"/>
              </a:ext>
            </a:extLst>
          </p:cNvPr>
          <p:cNvSpPr>
            <a:spLocks noGrp="1"/>
          </p:cNvSpPr>
          <p:nvPr>
            <p:ph type="pic" sz="quarter" idx="16" hasCustomPrompt="1"/>
          </p:nvPr>
        </p:nvSpPr>
        <p:spPr>
          <a:xfrm>
            <a:off x="6307188" y="1487629"/>
            <a:ext cx="3750978" cy="3767774"/>
          </a:xfrm>
          <a:custGeom>
            <a:avLst/>
            <a:gdLst>
              <a:gd name="connsiteX0" fmla="*/ 1868421 w 3750978"/>
              <a:gd name="connsiteY0" fmla="*/ 339 h 3767774"/>
              <a:gd name="connsiteX1" fmla="*/ 2703477 w 3750978"/>
              <a:gd name="connsiteY1" fmla="*/ 195090 h 3767774"/>
              <a:gd name="connsiteX2" fmla="*/ 3729200 w 3750978"/>
              <a:gd name="connsiteY2" fmla="*/ 2242657 h 3767774"/>
              <a:gd name="connsiteX3" fmla="*/ 3357405 w 3750978"/>
              <a:gd name="connsiteY3" fmla="*/ 2950500 h 3767774"/>
              <a:gd name="connsiteX4" fmla="*/ 1728213 w 3750978"/>
              <a:gd name="connsiteY4" fmla="*/ 3655432 h 3767774"/>
              <a:gd name="connsiteX5" fmla="*/ 1277254 w 3750978"/>
              <a:gd name="connsiteY5" fmla="*/ 3767729 h 3767774"/>
              <a:gd name="connsiteX6" fmla="*/ 726265 w 3750978"/>
              <a:gd name="connsiteY6" fmla="*/ 3530093 h 3767774"/>
              <a:gd name="connsiteX7" fmla="*/ 111666 w 3750978"/>
              <a:gd name="connsiteY7" fmla="*/ 1090561 h 3767774"/>
              <a:gd name="connsiteX8" fmla="*/ 228009 w 3750978"/>
              <a:gd name="connsiteY8" fmla="*/ 835580 h 3767774"/>
              <a:gd name="connsiteX9" fmla="*/ 1868421 w 3750978"/>
              <a:gd name="connsiteY9" fmla="*/ 339 h 376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0978" h="3767774">
                <a:moveTo>
                  <a:pt x="1868421" y="339"/>
                </a:moveTo>
                <a:cubicBezTo>
                  <a:pt x="2162378" y="5535"/>
                  <a:pt x="2452057" y="70504"/>
                  <a:pt x="2703477" y="195090"/>
                </a:cubicBezTo>
                <a:cubicBezTo>
                  <a:pt x="3389274" y="535022"/>
                  <a:pt x="3859707" y="1484046"/>
                  <a:pt x="3729200" y="2242657"/>
                </a:cubicBezTo>
                <a:cubicBezTo>
                  <a:pt x="3683042" y="2510805"/>
                  <a:pt x="3565686" y="2775534"/>
                  <a:pt x="3357405" y="2950500"/>
                </a:cubicBezTo>
                <a:cubicBezTo>
                  <a:pt x="2476607" y="3690501"/>
                  <a:pt x="2098110" y="3511103"/>
                  <a:pt x="1728213" y="3655432"/>
                </a:cubicBezTo>
                <a:cubicBezTo>
                  <a:pt x="1582909" y="3712150"/>
                  <a:pt x="1433180" y="3769628"/>
                  <a:pt x="1277254" y="3767729"/>
                </a:cubicBezTo>
                <a:cubicBezTo>
                  <a:pt x="1073273" y="3765197"/>
                  <a:pt x="883329" y="3660369"/>
                  <a:pt x="726265" y="3530093"/>
                </a:cubicBezTo>
                <a:cubicBezTo>
                  <a:pt x="102055" y="3012410"/>
                  <a:pt x="-171480" y="1889938"/>
                  <a:pt x="111666" y="1090561"/>
                </a:cubicBezTo>
                <a:cubicBezTo>
                  <a:pt x="143407" y="1001051"/>
                  <a:pt x="182104" y="915594"/>
                  <a:pt x="228009" y="835580"/>
                </a:cubicBezTo>
                <a:cubicBezTo>
                  <a:pt x="554302" y="266772"/>
                  <a:pt x="1221715" y="-11093"/>
                  <a:pt x="1868421" y="339"/>
                </a:cubicBezTo>
                <a:close/>
              </a:path>
            </a:pathLst>
          </a:custGeom>
        </p:spPr>
        <p:txBody>
          <a:bodyPr wrap="square">
            <a:noAutofit/>
          </a:bodyPr>
          <a:lstStyle>
            <a:lvl1pPr marL="0" indent="0">
              <a:buNone/>
              <a:defRPr>
                <a:solidFill>
                  <a:schemeClr val="accent3"/>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a:t>
            </a:r>
            <a:br>
              <a:rPr lang="en-US"/>
            </a:br>
            <a:r>
              <a:rPr lang="en-US"/>
              <a:t>INSERT IMAGE</a:t>
            </a:r>
          </a:p>
        </p:txBody>
      </p:sp>
      <p:sp>
        <p:nvSpPr>
          <p:cNvPr id="3" name="object 4">
            <a:extLst>
              <a:ext uri="{FF2B5EF4-FFF2-40B4-BE49-F238E27FC236}">
                <a16:creationId xmlns:a16="http://schemas.microsoft.com/office/drawing/2014/main" id="{D28CD34E-1610-6E46-8479-004916AAE66E}"/>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4" name="Graphic 3">
            <a:extLst>
              <a:ext uri="{FF2B5EF4-FFF2-40B4-BE49-F238E27FC236}">
                <a16:creationId xmlns:a16="http://schemas.microsoft.com/office/drawing/2014/main" id="{3D5EA4EF-9829-2E40-6022-879153A54B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9" name="Text Placeholder 7">
            <a:extLst>
              <a:ext uri="{FF2B5EF4-FFF2-40B4-BE49-F238E27FC236}">
                <a16:creationId xmlns:a16="http://schemas.microsoft.com/office/drawing/2014/main" id="{D43EEBC3-C1D0-9592-0857-567979C4F125}"/>
              </a:ext>
            </a:extLst>
          </p:cNvPr>
          <p:cNvSpPr>
            <a:spLocks noGrp="1"/>
          </p:cNvSpPr>
          <p:nvPr>
            <p:ph type="body" sz="quarter" idx="22" hasCustomPrompt="1"/>
          </p:nvPr>
        </p:nvSpPr>
        <p:spPr>
          <a:xfrm>
            <a:off x="754470" y="2441850"/>
            <a:ext cx="5181599"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Tree>
    <p:extLst>
      <p:ext uri="{BB962C8B-B14F-4D97-AF65-F5344CB8AC3E}">
        <p14:creationId xmlns:p14="http://schemas.microsoft.com/office/powerpoint/2010/main" val="6594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One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2" y="537582"/>
            <a:ext cx="4980405" cy="847449"/>
          </a:xfrm>
        </p:spPr>
        <p:txBody>
          <a:bodyPr anchor="t">
            <a:normAutofit/>
          </a:bodyPr>
          <a:lstStyle>
            <a:lvl1pPr>
              <a:defRPr sz="3000"/>
            </a:lvl1pPr>
          </a:lstStyle>
          <a:p>
            <a:r>
              <a:rPr lang="en-AU" spc="-20"/>
              <a:t>Neami</a:t>
            </a:r>
            <a:r>
              <a:rPr lang="en-AU" spc="-185"/>
              <a:t> </a:t>
            </a:r>
            <a:r>
              <a:rPr lang="en-AU" spc="-55" err="1"/>
              <a:t>powerpoint</a:t>
            </a:r>
            <a:r>
              <a:rPr lang="en-AU" spc="-175"/>
              <a:t> </a:t>
            </a:r>
            <a:br>
              <a:rPr lang="en-AU" spc="-175"/>
            </a:br>
            <a:r>
              <a:rPr lang="en-AU" spc="-55"/>
              <a:t>template</a:t>
            </a:r>
            <a:endParaRPr lang="en-US"/>
          </a:p>
        </p:txBody>
      </p:sp>
      <p:sp>
        <p:nvSpPr>
          <p:cNvPr id="5" name="Date Placeholder 4">
            <a:extLst>
              <a:ext uri="{FF2B5EF4-FFF2-40B4-BE49-F238E27FC236}">
                <a16:creationId xmlns:a16="http://schemas.microsoft.com/office/drawing/2014/main" id="{186AD26C-EF4A-815D-FE5D-F329396E71DC}"/>
              </a:ext>
            </a:extLst>
          </p:cNvPr>
          <p:cNvSpPr>
            <a:spLocks noGrp="1"/>
          </p:cNvSpPr>
          <p:nvPr>
            <p:ph type="dt" sz="half" idx="10"/>
          </p:nvPr>
        </p:nvSpPr>
        <p:spPr>
          <a:xfrm>
            <a:off x="3192871" y="6356350"/>
            <a:ext cx="2743200" cy="365125"/>
          </a:xfrm>
        </p:spPr>
        <p:txBody>
          <a:bodyPr/>
          <a:lstStyle/>
          <a:p>
            <a:r>
              <a:rPr lang="en-US"/>
              <a:t>Document title – </a:t>
            </a:r>
            <a:fld id="{92CA7F7E-E601-CE41-BC60-F6FDEB3AB78A}" type="datetimeFigureOut">
              <a:rPr lang="en-US" smtClean="0"/>
              <a:t>2/13/2025</a:t>
            </a:fld>
            <a:endParaRPr lang="en-US"/>
          </a:p>
        </p:txBody>
      </p:sp>
      <p:sp>
        <p:nvSpPr>
          <p:cNvPr id="7" name="Slide Number Placeholder 6">
            <a:extLst>
              <a:ext uri="{FF2B5EF4-FFF2-40B4-BE49-F238E27FC236}">
                <a16:creationId xmlns:a16="http://schemas.microsoft.com/office/drawing/2014/main" id="{100C4E34-5835-0BA9-E1DC-DAA9EF39E149}"/>
              </a:ext>
            </a:extLst>
          </p:cNvPr>
          <p:cNvSpPr>
            <a:spLocks noGrp="1"/>
          </p:cNvSpPr>
          <p:nvPr>
            <p:ph type="sldNum" sz="quarter" idx="12"/>
          </p:nvPr>
        </p:nvSpPr>
        <p:spPr/>
        <p:txBody>
          <a:bodyPr/>
          <a:lstStyle/>
          <a:p>
            <a:r>
              <a:rPr lang="en-US"/>
              <a:t>Page </a:t>
            </a:r>
            <a:fld id="{72B3076E-A0C8-0045-92A2-2DA8D098B982}" type="slidenum">
              <a:rPr lang="en-US" smtClean="0"/>
              <a:t>‹#›</a:t>
            </a:fld>
            <a:endParaRPr lang="en-US"/>
          </a:p>
        </p:txBody>
      </p:sp>
      <p:sp>
        <p:nvSpPr>
          <p:cNvPr id="18" name="Text Placeholder 2">
            <a:extLst>
              <a:ext uri="{FF2B5EF4-FFF2-40B4-BE49-F238E27FC236}">
                <a16:creationId xmlns:a16="http://schemas.microsoft.com/office/drawing/2014/main" id="{16AF9383-24BD-A793-469B-010B2CE28FFB}"/>
              </a:ext>
            </a:extLst>
          </p:cNvPr>
          <p:cNvSpPr>
            <a:spLocks noGrp="1"/>
          </p:cNvSpPr>
          <p:nvPr>
            <p:ph type="body" idx="15" hasCustomPrompt="1"/>
          </p:nvPr>
        </p:nvSpPr>
        <p:spPr>
          <a:xfrm>
            <a:off x="754471" y="1546196"/>
            <a:ext cx="4980406"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sp>
        <p:nvSpPr>
          <p:cNvPr id="32" name="Picture Placeholder 31">
            <a:extLst>
              <a:ext uri="{FF2B5EF4-FFF2-40B4-BE49-F238E27FC236}">
                <a16:creationId xmlns:a16="http://schemas.microsoft.com/office/drawing/2014/main" id="{D86EE7A9-924B-A906-8CBD-273B48449AD0}"/>
              </a:ext>
            </a:extLst>
          </p:cNvPr>
          <p:cNvSpPr>
            <a:spLocks noGrp="1"/>
          </p:cNvSpPr>
          <p:nvPr>
            <p:ph type="pic" sz="quarter" idx="16" hasCustomPrompt="1"/>
          </p:nvPr>
        </p:nvSpPr>
        <p:spPr>
          <a:xfrm>
            <a:off x="6067686" y="0"/>
            <a:ext cx="6147815" cy="6858001"/>
          </a:xfrm>
          <a:custGeom>
            <a:avLst/>
            <a:gdLst>
              <a:gd name="connsiteX0" fmla="*/ 0 w 6147815"/>
              <a:gd name="connsiteY0" fmla="*/ 0 h 6858001"/>
              <a:gd name="connsiteX1" fmla="*/ 6147815 w 6147815"/>
              <a:gd name="connsiteY1" fmla="*/ 0 h 6858001"/>
              <a:gd name="connsiteX2" fmla="*/ 6147815 w 6147815"/>
              <a:gd name="connsiteY2" fmla="*/ 4467842 h 6858001"/>
              <a:gd name="connsiteX3" fmla="*/ 5927724 w 6147815"/>
              <a:gd name="connsiteY3" fmla="*/ 4473546 h 6858001"/>
              <a:gd name="connsiteX4" fmla="*/ 4866259 w 6147815"/>
              <a:gd name="connsiteY4" fmla="*/ 5310451 h 6858001"/>
              <a:gd name="connsiteX5" fmla="*/ 3346831 w 6147815"/>
              <a:gd name="connsiteY5" fmla="*/ 5896487 h 6858001"/>
              <a:gd name="connsiteX6" fmla="*/ 3100578 w 6147815"/>
              <a:gd name="connsiteY6" fmla="*/ 6858001 h 6858001"/>
              <a:gd name="connsiteX7" fmla="*/ 0 w 614781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7815" h="6858001">
                <a:moveTo>
                  <a:pt x="0" y="0"/>
                </a:moveTo>
                <a:lnTo>
                  <a:pt x="6147815" y="0"/>
                </a:lnTo>
                <a:lnTo>
                  <a:pt x="6147815" y="4467842"/>
                </a:lnTo>
                <a:cubicBezTo>
                  <a:pt x="6074663" y="4465307"/>
                  <a:pt x="6001257" y="4467082"/>
                  <a:pt x="5927724" y="4473546"/>
                </a:cubicBezTo>
                <a:cubicBezTo>
                  <a:pt x="5331205" y="4554169"/>
                  <a:pt x="5206618" y="4888322"/>
                  <a:pt x="4866259" y="5310451"/>
                </a:cubicBezTo>
                <a:cubicBezTo>
                  <a:pt x="4542154" y="5742087"/>
                  <a:pt x="3671061" y="5458513"/>
                  <a:pt x="3346831" y="5896487"/>
                </a:cubicBezTo>
                <a:cubicBezTo>
                  <a:pt x="3190240" y="6108058"/>
                  <a:pt x="3045460" y="6424210"/>
                  <a:pt x="3100578" y="6858001"/>
                </a:cubicBezTo>
                <a:lnTo>
                  <a:pt x="0" y="6858001"/>
                </a:lnTo>
                <a:close/>
              </a:path>
            </a:pathLst>
          </a:custGeom>
        </p:spPr>
        <p:txBody>
          <a:bodyPr wrap="square">
            <a:noAutofit/>
          </a:bodyPr>
          <a:lstStyle>
            <a:lvl1pPr>
              <a:defRPr>
                <a:solidFill>
                  <a:schemeClr val="accent3"/>
                </a:solidFill>
              </a:defRPr>
            </a:lvl1pPr>
          </a:lstStyle>
          <a:p>
            <a:r>
              <a:rPr lang="en-US"/>
              <a:t>CLICK TO INSERT IMAGE</a:t>
            </a:r>
          </a:p>
        </p:txBody>
      </p:sp>
      <p:sp>
        <p:nvSpPr>
          <p:cNvPr id="3" name="object 4">
            <a:extLst>
              <a:ext uri="{FF2B5EF4-FFF2-40B4-BE49-F238E27FC236}">
                <a16:creationId xmlns:a16="http://schemas.microsoft.com/office/drawing/2014/main" id="{1611743C-A06B-77FC-653F-89F22AA59C7F}"/>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rgbClr val="FFFFFF"/>
          </a:solidFill>
        </p:spPr>
        <p:txBody>
          <a:bodyPr wrap="square" lIns="0" tIns="0" rIns="0" bIns="0" rtlCol="0"/>
          <a:lstStyle/>
          <a:p>
            <a:endParaRPr/>
          </a:p>
        </p:txBody>
      </p:sp>
      <p:pic>
        <p:nvPicPr>
          <p:cNvPr id="4" name="Graphic 3">
            <a:extLst>
              <a:ext uri="{FF2B5EF4-FFF2-40B4-BE49-F238E27FC236}">
                <a16:creationId xmlns:a16="http://schemas.microsoft.com/office/drawing/2014/main" id="{692B6E01-75B5-145E-E842-5F16B44822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8" name="Text Placeholder 7">
            <a:extLst>
              <a:ext uri="{FF2B5EF4-FFF2-40B4-BE49-F238E27FC236}">
                <a16:creationId xmlns:a16="http://schemas.microsoft.com/office/drawing/2014/main" id="{CF5DABB6-542B-779C-EC73-33BA3575C3A3}"/>
              </a:ext>
            </a:extLst>
          </p:cNvPr>
          <p:cNvSpPr>
            <a:spLocks noGrp="1"/>
          </p:cNvSpPr>
          <p:nvPr>
            <p:ph type="body" sz="quarter" idx="17" hasCustomPrompt="1"/>
          </p:nvPr>
        </p:nvSpPr>
        <p:spPr>
          <a:xfrm>
            <a:off x="754471" y="2441850"/>
            <a:ext cx="4980406"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Tree>
    <p:extLst>
      <p:ext uri="{BB962C8B-B14F-4D97-AF65-F5344CB8AC3E}">
        <p14:creationId xmlns:p14="http://schemas.microsoft.com/office/powerpoint/2010/main" val="314316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Break Slide – Sand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3429000"/>
            <a:ext cx="2727861" cy="1133475"/>
          </a:xfrm>
        </p:spPr>
        <p:txBody>
          <a:bodyPr anchor="b">
            <a:normAutofit/>
          </a:bodyPr>
          <a:lstStyle>
            <a:lvl1pPr>
              <a:defRPr sz="3600"/>
            </a:lvl1pPr>
          </a:lstStyle>
          <a:p>
            <a:r>
              <a:rPr lang="en-GB"/>
              <a:t>Section</a:t>
            </a:r>
            <a:br>
              <a:rPr lang="en-GB"/>
            </a:br>
            <a:r>
              <a:rPr lang="en-GB"/>
              <a:t>break title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4804874"/>
            <a:ext cx="3451915" cy="1500187"/>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br>
              <a:rPr lang="en-GB"/>
            </a:br>
            <a:r>
              <a:rPr lang="en-GB"/>
              <a:t>is required</a:t>
            </a:r>
          </a:p>
        </p:txBody>
      </p:sp>
      <p:sp>
        <p:nvSpPr>
          <p:cNvPr id="9" name="object 4">
            <a:extLst>
              <a:ext uri="{FF2B5EF4-FFF2-40B4-BE49-F238E27FC236}">
                <a16:creationId xmlns:a16="http://schemas.microsoft.com/office/drawing/2014/main" id="{C437D5F0-03DB-3144-7B97-05611F521AEC}"/>
              </a:ext>
            </a:extLst>
          </p:cNvPr>
          <p:cNvSpPr/>
          <p:nvPr userDrawn="1"/>
        </p:nvSpPr>
        <p:spPr>
          <a:xfrm>
            <a:off x="769441" y="2139342"/>
            <a:ext cx="1106170" cy="895350"/>
          </a:xfrm>
          <a:custGeom>
            <a:avLst/>
            <a:gdLst/>
            <a:ahLst/>
            <a:cxnLst/>
            <a:rect l="l" t="t" r="r" b="b"/>
            <a:pathLst>
              <a:path w="1106170" h="895350">
                <a:moveTo>
                  <a:pt x="900734" y="19"/>
                </a:moveTo>
                <a:lnTo>
                  <a:pt x="856824" y="4401"/>
                </a:lnTo>
                <a:lnTo>
                  <a:pt x="809891" y="21203"/>
                </a:lnTo>
                <a:lnTo>
                  <a:pt x="764996" y="48533"/>
                </a:lnTo>
                <a:lnTo>
                  <a:pt x="728979" y="80013"/>
                </a:lnTo>
                <a:lnTo>
                  <a:pt x="715701" y="90902"/>
                </a:lnTo>
                <a:lnTo>
                  <a:pt x="702754" y="97543"/>
                </a:lnTo>
                <a:lnTo>
                  <a:pt x="697242" y="98978"/>
                </a:lnTo>
                <a:lnTo>
                  <a:pt x="692543" y="97784"/>
                </a:lnTo>
                <a:lnTo>
                  <a:pt x="684339" y="82150"/>
                </a:lnTo>
                <a:lnTo>
                  <a:pt x="677002" y="69974"/>
                </a:lnTo>
                <a:lnTo>
                  <a:pt x="649566" y="37815"/>
                </a:lnTo>
                <a:lnTo>
                  <a:pt x="607262" y="20593"/>
                </a:lnTo>
                <a:lnTo>
                  <a:pt x="592817" y="19534"/>
                </a:lnTo>
                <a:lnTo>
                  <a:pt x="582431" y="19631"/>
                </a:lnTo>
                <a:lnTo>
                  <a:pt x="530248" y="30019"/>
                </a:lnTo>
                <a:lnTo>
                  <a:pt x="485063" y="50413"/>
                </a:lnTo>
                <a:lnTo>
                  <a:pt x="425953" y="90055"/>
                </a:lnTo>
                <a:lnTo>
                  <a:pt x="376212" y="137593"/>
                </a:lnTo>
                <a:lnTo>
                  <a:pt x="346328" y="175952"/>
                </a:lnTo>
                <a:lnTo>
                  <a:pt x="311670" y="235134"/>
                </a:lnTo>
                <a:lnTo>
                  <a:pt x="300392" y="264738"/>
                </a:lnTo>
                <a:lnTo>
                  <a:pt x="302183" y="266948"/>
                </a:lnTo>
                <a:lnTo>
                  <a:pt x="296023" y="259772"/>
                </a:lnTo>
                <a:lnTo>
                  <a:pt x="257060" y="236631"/>
                </a:lnTo>
                <a:lnTo>
                  <a:pt x="245414" y="236189"/>
                </a:lnTo>
                <a:lnTo>
                  <a:pt x="232656" y="238837"/>
                </a:lnTo>
                <a:lnTo>
                  <a:pt x="196760" y="262820"/>
                </a:lnTo>
                <a:lnTo>
                  <a:pt x="170905" y="294702"/>
                </a:lnTo>
                <a:lnTo>
                  <a:pt x="151177" y="327600"/>
                </a:lnTo>
                <a:lnTo>
                  <a:pt x="127679" y="379251"/>
                </a:lnTo>
                <a:lnTo>
                  <a:pt x="111289" y="431819"/>
                </a:lnTo>
                <a:lnTo>
                  <a:pt x="100518" y="482965"/>
                </a:lnTo>
                <a:lnTo>
                  <a:pt x="94359" y="530930"/>
                </a:lnTo>
                <a:lnTo>
                  <a:pt x="91731" y="591204"/>
                </a:lnTo>
                <a:lnTo>
                  <a:pt x="91948" y="606458"/>
                </a:lnTo>
                <a:lnTo>
                  <a:pt x="95529" y="659314"/>
                </a:lnTo>
                <a:lnTo>
                  <a:pt x="103237" y="700856"/>
                </a:lnTo>
                <a:lnTo>
                  <a:pt x="77554" y="708894"/>
                </a:lnTo>
                <a:lnTo>
                  <a:pt x="60313" y="715585"/>
                </a:lnTo>
                <a:lnTo>
                  <a:pt x="43703" y="724538"/>
                </a:lnTo>
                <a:lnTo>
                  <a:pt x="19913" y="739363"/>
                </a:lnTo>
                <a:lnTo>
                  <a:pt x="0" y="766812"/>
                </a:lnTo>
                <a:lnTo>
                  <a:pt x="739" y="802902"/>
                </a:lnTo>
                <a:lnTo>
                  <a:pt x="22895" y="835166"/>
                </a:lnTo>
                <a:lnTo>
                  <a:pt x="67233" y="851135"/>
                </a:lnTo>
                <a:lnTo>
                  <a:pt x="116408" y="843841"/>
                </a:lnTo>
                <a:lnTo>
                  <a:pt x="152205" y="823014"/>
                </a:lnTo>
                <a:lnTo>
                  <a:pt x="174082" y="801268"/>
                </a:lnTo>
                <a:lnTo>
                  <a:pt x="181495" y="791217"/>
                </a:lnTo>
                <a:lnTo>
                  <a:pt x="194077" y="799363"/>
                </a:lnTo>
                <a:lnTo>
                  <a:pt x="238507" y="826347"/>
                </a:lnTo>
                <a:lnTo>
                  <a:pt x="273062" y="844776"/>
                </a:lnTo>
                <a:lnTo>
                  <a:pt x="311980" y="861265"/>
                </a:lnTo>
                <a:lnTo>
                  <a:pt x="365073" y="876408"/>
                </a:lnTo>
                <a:lnTo>
                  <a:pt x="404144" y="883302"/>
                </a:lnTo>
                <a:lnTo>
                  <a:pt x="455487" y="889239"/>
                </a:lnTo>
                <a:lnTo>
                  <a:pt x="578548" y="894709"/>
                </a:lnTo>
                <a:lnTo>
                  <a:pt x="608974" y="894733"/>
                </a:lnTo>
                <a:lnTo>
                  <a:pt x="652004" y="893160"/>
                </a:lnTo>
                <a:lnTo>
                  <a:pt x="698448" y="888562"/>
                </a:lnTo>
                <a:lnTo>
                  <a:pt x="743241" y="880460"/>
                </a:lnTo>
                <a:lnTo>
                  <a:pt x="789001" y="867553"/>
                </a:lnTo>
                <a:lnTo>
                  <a:pt x="834808" y="849865"/>
                </a:lnTo>
                <a:lnTo>
                  <a:pt x="885131" y="822346"/>
                </a:lnTo>
                <a:lnTo>
                  <a:pt x="922427" y="791076"/>
                </a:lnTo>
                <a:lnTo>
                  <a:pt x="950569" y="749319"/>
                </a:lnTo>
                <a:lnTo>
                  <a:pt x="955954" y="712858"/>
                </a:lnTo>
                <a:lnTo>
                  <a:pt x="954988" y="704514"/>
                </a:lnTo>
                <a:lnTo>
                  <a:pt x="941857" y="665779"/>
                </a:lnTo>
                <a:lnTo>
                  <a:pt x="909675" y="619805"/>
                </a:lnTo>
                <a:lnTo>
                  <a:pt x="884478" y="596259"/>
                </a:lnTo>
                <a:lnTo>
                  <a:pt x="882979" y="596970"/>
                </a:lnTo>
                <a:lnTo>
                  <a:pt x="897197" y="589779"/>
                </a:lnTo>
                <a:lnTo>
                  <a:pt x="937831" y="563899"/>
                </a:lnTo>
                <a:lnTo>
                  <a:pt x="967638" y="539795"/>
                </a:lnTo>
                <a:lnTo>
                  <a:pt x="1008824" y="498818"/>
                </a:lnTo>
                <a:lnTo>
                  <a:pt x="1046212" y="453333"/>
                </a:lnTo>
                <a:lnTo>
                  <a:pt x="1071302" y="412250"/>
                </a:lnTo>
                <a:lnTo>
                  <a:pt x="1090024" y="366630"/>
                </a:lnTo>
                <a:lnTo>
                  <a:pt x="1100492" y="324784"/>
                </a:lnTo>
                <a:lnTo>
                  <a:pt x="1105560" y="280410"/>
                </a:lnTo>
                <a:lnTo>
                  <a:pt x="1105757" y="256484"/>
                </a:lnTo>
                <a:lnTo>
                  <a:pt x="1105075" y="240903"/>
                </a:lnTo>
                <a:lnTo>
                  <a:pt x="1100403" y="201772"/>
                </a:lnTo>
                <a:lnTo>
                  <a:pt x="1089972" y="159993"/>
                </a:lnTo>
                <a:lnTo>
                  <a:pt x="1072369" y="118400"/>
                </a:lnTo>
                <a:lnTo>
                  <a:pt x="1041018" y="71779"/>
                </a:lnTo>
                <a:lnTo>
                  <a:pt x="1012608" y="43491"/>
                </a:lnTo>
                <a:lnTo>
                  <a:pt x="967752" y="15361"/>
                </a:lnTo>
                <a:lnTo>
                  <a:pt x="924697" y="2345"/>
                </a:lnTo>
                <a:lnTo>
                  <a:pt x="912823" y="767"/>
                </a:lnTo>
                <a:lnTo>
                  <a:pt x="900734" y="19"/>
                </a:lnTo>
                <a:close/>
              </a:path>
            </a:pathLst>
          </a:custGeom>
          <a:solidFill>
            <a:srgbClr val="00B27C"/>
          </a:solidFill>
        </p:spPr>
        <p:txBody>
          <a:bodyPr wrap="square" lIns="0" tIns="0" rIns="0" bIns="0" rtlCol="0"/>
          <a:lstStyle/>
          <a:p>
            <a:endParaRPr/>
          </a:p>
        </p:txBody>
      </p:sp>
      <p:sp>
        <p:nvSpPr>
          <p:cNvPr id="10" name="object 5">
            <a:extLst>
              <a:ext uri="{FF2B5EF4-FFF2-40B4-BE49-F238E27FC236}">
                <a16:creationId xmlns:a16="http://schemas.microsoft.com/office/drawing/2014/main" id="{AE078CCF-7C5C-65B5-8E62-22AE98C103D9}"/>
              </a:ext>
            </a:extLst>
          </p:cNvPr>
          <p:cNvSpPr/>
          <p:nvPr userDrawn="1"/>
        </p:nvSpPr>
        <p:spPr>
          <a:xfrm>
            <a:off x="4719600" y="4493701"/>
            <a:ext cx="1266190" cy="1717039"/>
          </a:xfrm>
          <a:custGeom>
            <a:avLst/>
            <a:gdLst/>
            <a:ahLst/>
            <a:cxnLst/>
            <a:rect l="l" t="t" r="r" b="b"/>
            <a:pathLst>
              <a:path w="1266189" h="1717039">
                <a:moveTo>
                  <a:pt x="633317" y="0"/>
                </a:moveTo>
                <a:lnTo>
                  <a:pt x="607276" y="13555"/>
                </a:lnTo>
                <a:lnTo>
                  <a:pt x="589381" y="37798"/>
                </a:lnTo>
                <a:lnTo>
                  <a:pt x="569156" y="86303"/>
                </a:lnTo>
                <a:lnTo>
                  <a:pt x="547133" y="133373"/>
                </a:lnTo>
                <a:lnTo>
                  <a:pt x="523515" y="179109"/>
                </a:lnTo>
                <a:lnTo>
                  <a:pt x="498502" y="223613"/>
                </a:lnTo>
                <a:lnTo>
                  <a:pt x="472294" y="266990"/>
                </a:lnTo>
                <a:lnTo>
                  <a:pt x="445093" y="309340"/>
                </a:lnTo>
                <a:lnTo>
                  <a:pt x="417100" y="350766"/>
                </a:lnTo>
                <a:lnTo>
                  <a:pt x="388514" y="391371"/>
                </a:lnTo>
                <a:lnTo>
                  <a:pt x="359537" y="431258"/>
                </a:lnTo>
                <a:lnTo>
                  <a:pt x="330371" y="470528"/>
                </a:lnTo>
                <a:lnTo>
                  <a:pt x="243736" y="585667"/>
                </a:lnTo>
                <a:lnTo>
                  <a:pt x="215816" y="623498"/>
                </a:lnTo>
                <a:lnTo>
                  <a:pt x="188710" y="661225"/>
                </a:lnTo>
                <a:lnTo>
                  <a:pt x="162618" y="698950"/>
                </a:lnTo>
                <a:lnTo>
                  <a:pt x="137742" y="736777"/>
                </a:lnTo>
                <a:lnTo>
                  <a:pt x="114282" y="774807"/>
                </a:lnTo>
                <a:lnTo>
                  <a:pt x="92438" y="813144"/>
                </a:lnTo>
                <a:lnTo>
                  <a:pt x="72413" y="851889"/>
                </a:lnTo>
                <a:lnTo>
                  <a:pt x="54406" y="891145"/>
                </a:lnTo>
                <a:lnTo>
                  <a:pt x="38618" y="931015"/>
                </a:lnTo>
                <a:lnTo>
                  <a:pt x="25251" y="971601"/>
                </a:lnTo>
                <a:lnTo>
                  <a:pt x="14505" y="1013005"/>
                </a:lnTo>
                <a:lnTo>
                  <a:pt x="6580" y="1055331"/>
                </a:lnTo>
                <a:lnTo>
                  <a:pt x="1678" y="1098680"/>
                </a:lnTo>
                <a:lnTo>
                  <a:pt x="0" y="1143155"/>
                </a:lnTo>
                <a:lnTo>
                  <a:pt x="1695" y="1187956"/>
                </a:lnTo>
                <a:lnTo>
                  <a:pt x="6728" y="1231781"/>
                </a:lnTo>
                <a:lnTo>
                  <a:pt x="15022" y="1274508"/>
                </a:lnTo>
                <a:lnTo>
                  <a:pt x="26498" y="1316015"/>
                </a:lnTo>
                <a:lnTo>
                  <a:pt x="41079" y="1356179"/>
                </a:lnTo>
                <a:lnTo>
                  <a:pt x="58685" y="1394880"/>
                </a:lnTo>
                <a:lnTo>
                  <a:pt x="79240" y="1431994"/>
                </a:lnTo>
                <a:lnTo>
                  <a:pt x="102666" y="1467399"/>
                </a:lnTo>
                <a:lnTo>
                  <a:pt x="128883" y="1500974"/>
                </a:lnTo>
                <a:lnTo>
                  <a:pt x="157814" y="1532597"/>
                </a:lnTo>
                <a:lnTo>
                  <a:pt x="189382" y="1562144"/>
                </a:lnTo>
                <a:lnTo>
                  <a:pt x="223508" y="1589495"/>
                </a:lnTo>
                <a:lnTo>
                  <a:pt x="260113" y="1614528"/>
                </a:lnTo>
                <a:lnTo>
                  <a:pt x="299121" y="1637119"/>
                </a:lnTo>
                <a:lnTo>
                  <a:pt x="340453" y="1657148"/>
                </a:lnTo>
                <a:lnTo>
                  <a:pt x="384031" y="1674491"/>
                </a:lnTo>
                <a:lnTo>
                  <a:pt x="429777" y="1689028"/>
                </a:lnTo>
                <a:lnTo>
                  <a:pt x="477612" y="1700635"/>
                </a:lnTo>
                <a:lnTo>
                  <a:pt x="527460" y="1709191"/>
                </a:lnTo>
                <a:lnTo>
                  <a:pt x="579241" y="1714574"/>
                </a:lnTo>
                <a:lnTo>
                  <a:pt x="632879" y="1716662"/>
                </a:lnTo>
                <a:lnTo>
                  <a:pt x="683243" y="1715274"/>
                </a:lnTo>
                <a:lnTo>
                  <a:pt x="732390" y="1710454"/>
                </a:lnTo>
                <a:lnTo>
                  <a:pt x="780192" y="1702335"/>
                </a:lnTo>
                <a:lnTo>
                  <a:pt x="826523" y="1691049"/>
                </a:lnTo>
                <a:lnTo>
                  <a:pt x="871254" y="1676729"/>
                </a:lnTo>
                <a:lnTo>
                  <a:pt x="914260" y="1659508"/>
                </a:lnTo>
                <a:lnTo>
                  <a:pt x="955413" y="1639518"/>
                </a:lnTo>
                <a:lnTo>
                  <a:pt x="994585" y="1616892"/>
                </a:lnTo>
                <a:lnTo>
                  <a:pt x="1031650" y="1591761"/>
                </a:lnTo>
                <a:lnTo>
                  <a:pt x="1066480" y="1564260"/>
                </a:lnTo>
                <a:lnTo>
                  <a:pt x="1098949" y="1534520"/>
                </a:lnTo>
                <a:lnTo>
                  <a:pt x="1128928" y="1502674"/>
                </a:lnTo>
                <a:lnTo>
                  <a:pt x="1156292" y="1468854"/>
                </a:lnTo>
                <a:lnTo>
                  <a:pt x="1180913" y="1433193"/>
                </a:lnTo>
                <a:lnTo>
                  <a:pt x="1202663" y="1395824"/>
                </a:lnTo>
                <a:lnTo>
                  <a:pt x="1221416" y="1356879"/>
                </a:lnTo>
                <a:lnTo>
                  <a:pt x="1237045" y="1316490"/>
                </a:lnTo>
                <a:lnTo>
                  <a:pt x="1249421" y="1274791"/>
                </a:lnTo>
                <a:lnTo>
                  <a:pt x="1258419" y="1231914"/>
                </a:lnTo>
                <a:lnTo>
                  <a:pt x="1263911" y="1187991"/>
                </a:lnTo>
                <a:lnTo>
                  <a:pt x="1265770" y="1143155"/>
                </a:lnTo>
                <a:lnTo>
                  <a:pt x="1264212" y="1092372"/>
                </a:lnTo>
                <a:lnTo>
                  <a:pt x="1259655" y="1043640"/>
                </a:lnTo>
                <a:lnTo>
                  <a:pt x="1252280" y="996815"/>
                </a:lnTo>
                <a:lnTo>
                  <a:pt x="1242266" y="951751"/>
                </a:lnTo>
                <a:lnTo>
                  <a:pt x="1229794" y="908300"/>
                </a:lnTo>
                <a:lnTo>
                  <a:pt x="1215041" y="866319"/>
                </a:lnTo>
                <a:lnTo>
                  <a:pt x="1198189" y="825660"/>
                </a:lnTo>
                <a:lnTo>
                  <a:pt x="1179416" y="786178"/>
                </a:lnTo>
                <a:lnTo>
                  <a:pt x="1158903" y="747727"/>
                </a:lnTo>
                <a:lnTo>
                  <a:pt x="1136828" y="710162"/>
                </a:lnTo>
                <a:lnTo>
                  <a:pt x="1113372" y="673335"/>
                </a:lnTo>
                <a:lnTo>
                  <a:pt x="1088714" y="637102"/>
                </a:lnTo>
                <a:lnTo>
                  <a:pt x="1063033" y="601316"/>
                </a:lnTo>
                <a:lnTo>
                  <a:pt x="1036510" y="565832"/>
                </a:lnTo>
                <a:lnTo>
                  <a:pt x="1009323" y="530504"/>
                </a:lnTo>
                <a:lnTo>
                  <a:pt x="925580" y="423994"/>
                </a:lnTo>
                <a:lnTo>
                  <a:pt x="897536" y="387829"/>
                </a:lnTo>
                <a:lnTo>
                  <a:pt x="869727" y="351091"/>
                </a:lnTo>
                <a:lnTo>
                  <a:pt x="842332" y="313634"/>
                </a:lnTo>
                <a:lnTo>
                  <a:pt x="815531" y="275310"/>
                </a:lnTo>
                <a:lnTo>
                  <a:pt x="789503" y="235976"/>
                </a:lnTo>
                <a:lnTo>
                  <a:pt x="764429" y="195484"/>
                </a:lnTo>
                <a:lnTo>
                  <a:pt x="740487" y="153689"/>
                </a:lnTo>
                <a:lnTo>
                  <a:pt x="717857" y="110445"/>
                </a:lnTo>
                <a:lnTo>
                  <a:pt x="696719" y="65607"/>
                </a:lnTo>
                <a:lnTo>
                  <a:pt x="677252" y="19027"/>
                </a:lnTo>
                <a:lnTo>
                  <a:pt x="659358" y="650"/>
                </a:lnTo>
                <a:lnTo>
                  <a:pt x="633317" y="0"/>
                </a:lnTo>
                <a:close/>
              </a:path>
            </a:pathLst>
          </a:custGeom>
          <a:solidFill>
            <a:srgbClr val="2F65B0"/>
          </a:solidFill>
        </p:spPr>
        <p:txBody>
          <a:bodyPr wrap="square" lIns="0" tIns="0" rIns="0" bIns="0" rtlCol="0"/>
          <a:lstStyle/>
          <a:p>
            <a:endParaRPr/>
          </a:p>
        </p:txBody>
      </p:sp>
      <p:sp>
        <p:nvSpPr>
          <p:cNvPr id="24" name="Picture Placeholder 23">
            <a:extLst>
              <a:ext uri="{FF2B5EF4-FFF2-40B4-BE49-F238E27FC236}">
                <a16:creationId xmlns:a16="http://schemas.microsoft.com/office/drawing/2014/main" id="{5E199D9C-5DFA-4B12-9AF7-76B847700EBD}"/>
              </a:ext>
            </a:extLst>
          </p:cNvPr>
          <p:cNvSpPr>
            <a:spLocks noGrp="1"/>
          </p:cNvSpPr>
          <p:nvPr>
            <p:ph type="pic" sz="quarter" idx="10" hasCustomPrompt="1"/>
          </p:nvPr>
        </p:nvSpPr>
        <p:spPr>
          <a:xfrm>
            <a:off x="3583209" y="-1"/>
            <a:ext cx="8617017" cy="6858000"/>
          </a:xfrm>
          <a:custGeom>
            <a:avLst/>
            <a:gdLst>
              <a:gd name="connsiteX0" fmla="*/ 1667704 w 8617017"/>
              <a:gd name="connsiteY0" fmla="*/ 0 h 6858000"/>
              <a:gd name="connsiteX1" fmla="*/ 8617017 w 8617017"/>
              <a:gd name="connsiteY1" fmla="*/ 0 h 6858000"/>
              <a:gd name="connsiteX2" fmla="*/ 8617017 w 8617017"/>
              <a:gd name="connsiteY2" fmla="*/ 4491209 h 6858000"/>
              <a:gd name="connsiteX3" fmla="*/ 8410023 w 8617017"/>
              <a:gd name="connsiteY3" fmla="*/ 4497163 h 6858000"/>
              <a:gd name="connsiteX4" fmla="*/ 7350591 w 8617017"/>
              <a:gd name="connsiteY4" fmla="*/ 5333508 h 6858000"/>
              <a:gd name="connsiteX5" fmla="*/ 5834072 w 8617017"/>
              <a:gd name="connsiteY5" fmla="*/ 5919153 h 6858000"/>
              <a:gd name="connsiteX6" fmla="*/ 5833946 w 8617017"/>
              <a:gd name="connsiteY6" fmla="*/ 5919153 h 6858000"/>
              <a:gd name="connsiteX7" fmla="*/ 5580470 w 8617017"/>
              <a:gd name="connsiteY7" fmla="*/ 6803844 h 6858000"/>
              <a:gd name="connsiteX8" fmla="*/ 5587734 w 8617017"/>
              <a:gd name="connsiteY8" fmla="*/ 6858000 h 6858000"/>
              <a:gd name="connsiteX9" fmla="*/ 2999320 w 8617017"/>
              <a:gd name="connsiteY9" fmla="*/ 6858000 h 6858000"/>
              <a:gd name="connsiteX10" fmla="*/ 2923099 w 8617017"/>
              <a:gd name="connsiteY10" fmla="*/ 6806266 h 6858000"/>
              <a:gd name="connsiteX11" fmla="*/ 2275630 w 8617017"/>
              <a:gd name="connsiteY11" fmla="*/ 5980593 h 6858000"/>
              <a:gd name="connsiteX12" fmla="*/ 2390091 w 8617017"/>
              <a:gd name="connsiteY12" fmla="*/ 5649196 h 6858000"/>
              <a:gd name="connsiteX13" fmla="*/ 1802700 w 8617017"/>
              <a:gd name="connsiteY13" fmla="*/ 4527946 h 6858000"/>
              <a:gd name="connsiteX14" fmla="*/ 1714984 w 8617017"/>
              <a:gd name="connsiteY14" fmla="*/ 4546695 h 6858000"/>
              <a:gd name="connsiteX15" fmla="*/ 1515596 w 8617017"/>
              <a:gd name="connsiteY15" fmla="*/ 4897727 h 6858000"/>
              <a:gd name="connsiteX16" fmla="*/ 198720 w 8617017"/>
              <a:gd name="connsiteY16" fmla="*/ 1526502 h 6858000"/>
              <a:gd name="connsiteX17" fmla="*/ 1667704 w 861701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17017" h="6858000">
                <a:moveTo>
                  <a:pt x="1667704" y="0"/>
                </a:moveTo>
                <a:lnTo>
                  <a:pt x="8617017" y="0"/>
                </a:lnTo>
                <a:lnTo>
                  <a:pt x="8617017" y="4491209"/>
                </a:lnTo>
                <a:cubicBezTo>
                  <a:pt x="8548188" y="4489182"/>
                  <a:pt x="8479232" y="4491082"/>
                  <a:pt x="8410023" y="4497163"/>
                </a:cubicBezTo>
                <a:cubicBezTo>
                  <a:pt x="7814647" y="4577731"/>
                  <a:pt x="7690299" y="4911662"/>
                  <a:pt x="7350591" y="5333508"/>
                </a:cubicBezTo>
                <a:cubicBezTo>
                  <a:pt x="7027107" y="5764856"/>
                  <a:pt x="6157682" y="5481471"/>
                  <a:pt x="5834072" y="5919153"/>
                </a:cubicBezTo>
                <a:lnTo>
                  <a:pt x="5833946" y="5919153"/>
                </a:lnTo>
                <a:cubicBezTo>
                  <a:pt x="5686987" y="6118010"/>
                  <a:pt x="5550412" y="6409201"/>
                  <a:pt x="5580470" y="6803844"/>
                </a:cubicBezTo>
                <a:lnTo>
                  <a:pt x="5587734" y="6858000"/>
                </a:lnTo>
                <a:lnTo>
                  <a:pt x="2999320" y="6858000"/>
                </a:lnTo>
                <a:lnTo>
                  <a:pt x="2923099" y="6806266"/>
                </a:lnTo>
                <a:cubicBezTo>
                  <a:pt x="2659218" y="6610820"/>
                  <a:pt x="2462200" y="6301966"/>
                  <a:pt x="2275630" y="5980593"/>
                </a:cubicBezTo>
                <a:cubicBezTo>
                  <a:pt x="2348008" y="5886849"/>
                  <a:pt x="2390091" y="5772457"/>
                  <a:pt x="2390091" y="5649196"/>
                </a:cubicBezTo>
                <a:cubicBezTo>
                  <a:pt x="2390091" y="5166416"/>
                  <a:pt x="1975723" y="4970188"/>
                  <a:pt x="1802700" y="4527946"/>
                </a:cubicBezTo>
                <a:cubicBezTo>
                  <a:pt x="1787869" y="4490195"/>
                  <a:pt x="1729815" y="4508944"/>
                  <a:pt x="1714984" y="4546695"/>
                </a:cubicBezTo>
                <a:cubicBezTo>
                  <a:pt x="1664028" y="4677049"/>
                  <a:pt x="1591903" y="4791188"/>
                  <a:pt x="1515596" y="4897727"/>
                </a:cubicBezTo>
                <a:cubicBezTo>
                  <a:pt x="851644" y="4263437"/>
                  <a:pt x="-509343" y="3383513"/>
                  <a:pt x="198720" y="1526502"/>
                </a:cubicBezTo>
                <a:cubicBezTo>
                  <a:pt x="538555" y="635303"/>
                  <a:pt x="1042033" y="217511"/>
                  <a:pt x="1667704" y="0"/>
                </a:cubicBezTo>
                <a:close/>
              </a:path>
            </a:pathLst>
          </a:custGeom>
        </p:spPr>
        <p:txBody>
          <a:bodyPr wrap="square">
            <a:noAutofit/>
          </a:bodyPr>
          <a:lstStyle>
            <a:lvl1pPr>
              <a:defRPr>
                <a:solidFill>
                  <a:schemeClr val="accent3"/>
                </a:solidFill>
              </a:defRPr>
            </a:lvl1pPr>
          </a:lstStyle>
          <a:p>
            <a:r>
              <a:rPr lang="en-US"/>
              <a:t>CLICK TO INSERT IMAGE</a:t>
            </a:r>
          </a:p>
        </p:txBody>
      </p:sp>
      <p:sp>
        <p:nvSpPr>
          <p:cNvPr id="4" name="object 4">
            <a:extLst>
              <a:ext uri="{FF2B5EF4-FFF2-40B4-BE49-F238E27FC236}">
                <a16:creationId xmlns:a16="http://schemas.microsoft.com/office/drawing/2014/main" id="{02B8A516-72E5-F65A-E91C-7CC681E52ADC}"/>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tx2"/>
          </a:solidFill>
        </p:spPr>
        <p:txBody>
          <a:bodyPr wrap="square" lIns="0" tIns="0" rIns="0" bIns="0" rtlCol="0"/>
          <a:lstStyle/>
          <a:p>
            <a:endParaRPr/>
          </a:p>
        </p:txBody>
      </p:sp>
      <p:pic>
        <p:nvPicPr>
          <p:cNvPr id="5" name="Graphic 4">
            <a:extLst>
              <a:ext uri="{FF2B5EF4-FFF2-40B4-BE49-F238E27FC236}">
                <a16:creationId xmlns:a16="http://schemas.microsoft.com/office/drawing/2014/main" id="{FBF04E85-1048-E573-87D2-7D8DBB27BB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302092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Break Slide – Sand Free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3429000"/>
            <a:ext cx="2727861" cy="1133475"/>
          </a:xfrm>
        </p:spPr>
        <p:txBody>
          <a:bodyPr anchor="b">
            <a:normAutofit/>
          </a:bodyPr>
          <a:lstStyle>
            <a:lvl1pPr>
              <a:defRPr sz="3600"/>
            </a:lvl1pPr>
          </a:lstStyle>
          <a:p>
            <a:r>
              <a:rPr lang="en-GB"/>
              <a:t>Section</a:t>
            </a:r>
            <a:br>
              <a:rPr lang="en-GB"/>
            </a:br>
            <a:r>
              <a:rPr lang="en-GB"/>
              <a:t>break title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4804874"/>
            <a:ext cx="3451915" cy="1500187"/>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br>
              <a:rPr lang="en-GB"/>
            </a:br>
            <a:r>
              <a:rPr lang="en-GB"/>
              <a:t>is required</a:t>
            </a:r>
          </a:p>
        </p:txBody>
      </p:sp>
      <p:sp>
        <p:nvSpPr>
          <p:cNvPr id="12" name="Picture Placeholder 11">
            <a:extLst>
              <a:ext uri="{FF2B5EF4-FFF2-40B4-BE49-F238E27FC236}">
                <a16:creationId xmlns:a16="http://schemas.microsoft.com/office/drawing/2014/main" id="{AB23B844-465A-E288-C2BD-5EC32CADD7EA}"/>
              </a:ext>
            </a:extLst>
          </p:cNvPr>
          <p:cNvSpPr>
            <a:spLocks noGrp="1"/>
          </p:cNvSpPr>
          <p:nvPr>
            <p:ph type="pic" sz="quarter" idx="10" hasCustomPrompt="1"/>
          </p:nvPr>
        </p:nvSpPr>
        <p:spPr>
          <a:xfrm>
            <a:off x="3611184" y="4462"/>
            <a:ext cx="8591119" cy="6863430"/>
          </a:xfrm>
          <a:custGeom>
            <a:avLst/>
            <a:gdLst>
              <a:gd name="connsiteX0" fmla="*/ 1672102 w 8591119"/>
              <a:gd name="connsiteY0" fmla="*/ 0 h 6863430"/>
              <a:gd name="connsiteX1" fmla="*/ 8591119 w 8591119"/>
              <a:gd name="connsiteY1" fmla="*/ 0 h 6863430"/>
              <a:gd name="connsiteX2" fmla="*/ 8591119 w 8591119"/>
              <a:gd name="connsiteY2" fmla="*/ 4482076 h 6863430"/>
              <a:gd name="connsiteX3" fmla="*/ 8372431 w 8591119"/>
              <a:gd name="connsiteY3" fmla="*/ 4487759 h 6863430"/>
              <a:gd name="connsiteX4" fmla="*/ 7317733 w 8591119"/>
              <a:gd name="connsiteY4" fmla="*/ 5321581 h 6863430"/>
              <a:gd name="connsiteX5" fmla="*/ 5807991 w 8591119"/>
              <a:gd name="connsiteY5" fmla="*/ 5905458 h 6863430"/>
              <a:gd name="connsiteX6" fmla="*/ 5808117 w 8591119"/>
              <a:gd name="connsiteY6" fmla="*/ 5905458 h 6863430"/>
              <a:gd name="connsiteX7" fmla="*/ 5551842 w 8591119"/>
              <a:gd name="connsiteY7" fmla="*/ 6706827 h 6863430"/>
              <a:gd name="connsiteX8" fmla="*/ 5563434 w 8591119"/>
              <a:gd name="connsiteY8" fmla="*/ 6863430 h 6863430"/>
              <a:gd name="connsiteX9" fmla="*/ 3022464 w 8591119"/>
              <a:gd name="connsiteY9" fmla="*/ 6863430 h 6863430"/>
              <a:gd name="connsiteX10" fmla="*/ 2912022 w 8591119"/>
              <a:gd name="connsiteY10" fmla="*/ 6791086 h 6863430"/>
              <a:gd name="connsiteX11" fmla="*/ 1666928 w 8591119"/>
              <a:gd name="connsiteY11" fmla="*/ 5050671 h 6863430"/>
              <a:gd name="connsiteX12" fmla="*/ 197820 w 8591119"/>
              <a:gd name="connsiteY12" fmla="*/ 1526063 h 6863430"/>
              <a:gd name="connsiteX13" fmla="*/ 1672102 w 8591119"/>
              <a:gd name="connsiteY13" fmla="*/ 0 h 686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91119" h="6863430">
                <a:moveTo>
                  <a:pt x="1672102" y="0"/>
                </a:moveTo>
                <a:lnTo>
                  <a:pt x="8591119" y="0"/>
                </a:lnTo>
                <a:lnTo>
                  <a:pt x="8591119" y="4482076"/>
                </a:lnTo>
                <a:cubicBezTo>
                  <a:pt x="8518433" y="4479550"/>
                  <a:pt x="8445496" y="4481318"/>
                  <a:pt x="8372431" y="4487759"/>
                </a:cubicBezTo>
                <a:cubicBezTo>
                  <a:pt x="7779715" y="4568085"/>
                  <a:pt x="7655923" y="4901007"/>
                  <a:pt x="7317733" y="5321581"/>
                </a:cubicBezTo>
                <a:cubicBezTo>
                  <a:pt x="6995695" y="5751627"/>
                  <a:pt x="6130155" y="5469097"/>
                  <a:pt x="5807991" y="5905458"/>
                </a:cubicBezTo>
                <a:lnTo>
                  <a:pt x="5808117" y="5905458"/>
                </a:lnTo>
                <a:cubicBezTo>
                  <a:pt x="5671974" y="6089901"/>
                  <a:pt x="5544816" y="6354119"/>
                  <a:pt x="5551842" y="6706827"/>
                </a:cubicBezTo>
                <a:lnTo>
                  <a:pt x="5563434" y="6863430"/>
                </a:lnTo>
                <a:lnTo>
                  <a:pt x="3022464" y="6863430"/>
                </a:lnTo>
                <a:lnTo>
                  <a:pt x="2912022" y="6791086"/>
                </a:lnTo>
                <a:cubicBezTo>
                  <a:pt x="2378775" y="6397088"/>
                  <a:pt x="2119676" y="5537670"/>
                  <a:pt x="1666928" y="5050671"/>
                </a:cubicBezTo>
                <a:cubicBezTo>
                  <a:pt x="1105381" y="4403139"/>
                  <a:pt x="-569796" y="3542163"/>
                  <a:pt x="197820" y="1526063"/>
                </a:cubicBezTo>
                <a:cubicBezTo>
                  <a:pt x="538282" y="631871"/>
                  <a:pt x="1043674" y="215718"/>
                  <a:pt x="1672102" y="0"/>
                </a:cubicBezTo>
                <a:close/>
              </a:path>
            </a:pathLst>
          </a:custGeom>
        </p:spPr>
        <p:txBody>
          <a:bodyPr wrap="square">
            <a:noAutofit/>
          </a:bodyPr>
          <a:lstStyle>
            <a:lvl1pPr marL="0" indent="0">
              <a:buNone/>
              <a:defRPr>
                <a:solidFill>
                  <a:schemeClr val="accent3"/>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INSERT IMAGE</a:t>
            </a:r>
          </a:p>
        </p:txBody>
      </p:sp>
      <p:sp>
        <p:nvSpPr>
          <p:cNvPr id="4" name="object 4">
            <a:extLst>
              <a:ext uri="{FF2B5EF4-FFF2-40B4-BE49-F238E27FC236}">
                <a16:creationId xmlns:a16="http://schemas.microsoft.com/office/drawing/2014/main" id="{32F1485D-F882-C2FA-BEB6-6B38A081A426}"/>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tx2"/>
          </a:solidFill>
        </p:spPr>
        <p:txBody>
          <a:bodyPr wrap="square" lIns="0" tIns="0" rIns="0" bIns="0" rtlCol="0"/>
          <a:lstStyle/>
          <a:p>
            <a:endParaRPr/>
          </a:p>
        </p:txBody>
      </p:sp>
      <p:pic>
        <p:nvPicPr>
          <p:cNvPr id="5" name="Graphic 4">
            <a:extLst>
              <a:ext uri="{FF2B5EF4-FFF2-40B4-BE49-F238E27FC236}">
                <a16:creationId xmlns:a16="http://schemas.microsoft.com/office/drawing/2014/main" id="{F01AA7C7-400F-713A-3624-4A5A53709B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29313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Break Slide – Deep Blue Shape">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5FAC99B9-53F9-615F-3578-25DA3F909C67}"/>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tx1"/>
          </a:solidFill>
        </p:spPr>
        <p:txBody>
          <a:bodyPr wrap="square" lIns="0" tIns="0" rIns="0" bIns="0" rtlCol="0"/>
          <a:lstStyle/>
          <a:p>
            <a:endParaRPr/>
          </a:p>
        </p:txBody>
      </p:sp>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3429000"/>
            <a:ext cx="2727861" cy="1133475"/>
          </a:xfrm>
        </p:spPr>
        <p:txBody>
          <a:bodyPr anchor="b">
            <a:normAutofit/>
          </a:bodyPr>
          <a:lstStyle>
            <a:lvl1pPr>
              <a:defRPr sz="3600">
                <a:solidFill>
                  <a:schemeClr val="bg1"/>
                </a:solidFill>
              </a:defRPr>
            </a:lvl1pPr>
          </a:lstStyle>
          <a:p>
            <a:r>
              <a:rPr lang="en-GB"/>
              <a:t>Section</a:t>
            </a:r>
            <a:br>
              <a:rPr lang="en-GB"/>
            </a:br>
            <a:r>
              <a:rPr lang="en-GB"/>
              <a:t>break title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4804874"/>
            <a:ext cx="3451915"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br>
              <a:rPr lang="en-GB"/>
            </a:br>
            <a:r>
              <a:rPr lang="en-GB"/>
              <a:t>is required</a:t>
            </a:r>
          </a:p>
        </p:txBody>
      </p:sp>
      <p:sp>
        <p:nvSpPr>
          <p:cNvPr id="15" name="object 3">
            <a:extLst>
              <a:ext uri="{FF2B5EF4-FFF2-40B4-BE49-F238E27FC236}">
                <a16:creationId xmlns:a16="http://schemas.microsoft.com/office/drawing/2014/main" id="{CC842F1B-4021-9B97-0DCE-34AC0423A976}"/>
              </a:ext>
            </a:extLst>
          </p:cNvPr>
          <p:cNvSpPr/>
          <p:nvPr userDrawn="1"/>
        </p:nvSpPr>
        <p:spPr>
          <a:xfrm>
            <a:off x="769441" y="2139342"/>
            <a:ext cx="1106170" cy="895350"/>
          </a:xfrm>
          <a:custGeom>
            <a:avLst/>
            <a:gdLst/>
            <a:ahLst/>
            <a:cxnLst/>
            <a:rect l="l" t="t" r="r" b="b"/>
            <a:pathLst>
              <a:path w="1106170" h="895350">
                <a:moveTo>
                  <a:pt x="900734" y="19"/>
                </a:moveTo>
                <a:lnTo>
                  <a:pt x="856824" y="4401"/>
                </a:lnTo>
                <a:lnTo>
                  <a:pt x="809891" y="21203"/>
                </a:lnTo>
                <a:lnTo>
                  <a:pt x="764996" y="48533"/>
                </a:lnTo>
                <a:lnTo>
                  <a:pt x="728979" y="80013"/>
                </a:lnTo>
                <a:lnTo>
                  <a:pt x="715701" y="90902"/>
                </a:lnTo>
                <a:lnTo>
                  <a:pt x="702754" y="97543"/>
                </a:lnTo>
                <a:lnTo>
                  <a:pt x="697242" y="98978"/>
                </a:lnTo>
                <a:lnTo>
                  <a:pt x="692543" y="97784"/>
                </a:lnTo>
                <a:lnTo>
                  <a:pt x="684339" y="82150"/>
                </a:lnTo>
                <a:lnTo>
                  <a:pt x="677002" y="69974"/>
                </a:lnTo>
                <a:lnTo>
                  <a:pt x="649566" y="37815"/>
                </a:lnTo>
                <a:lnTo>
                  <a:pt x="607262" y="20593"/>
                </a:lnTo>
                <a:lnTo>
                  <a:pt x="592817" y="19534"/>
                </a:lnTo>
                <a:lnTo>
                  <a:pt x="582431" y="19631"/>
                </a:lnTo>
                <a:lnTo>
                  <a:pt x="530248" y="30019"/>
                </a:lnTo>
                <a:lnTo>
                  <a:pt x="485063" y="50413"/>
                </a:lnTo>
                <a:lnTo>
                  <a:pt x="425953" y="90055"/>
                </a:lnTo>
                <a:lnTo>
                  <a:pt x="376212" y="137593"/>
                </a:lnTo>
                <a:lnTo>
                  <a:pt x="346328" y="175952"/>
                </a:lnTo>
                <a:lnTo>
                  <a:pt x="311670" y="235134"/>
                </a:lnTo>
                <a:lnTo>
                  <a:pt x="300392" y="264738"/>
                </a:lnTo>
                <a:lnTo>
                  <a:pt x="302183" y="266948"/>
                </a:lnTo>
                <a:lnTo>
                  <a:pt x="296023" y="259772"/>
                </a:lnTo>
                <a:lnTo>
                  <a:pt x="257060" y="236631"/>
                </a:lnTo>
                <a:lnTo>
                  <a:pt x="245414" y="236189"/>
                </a:lnTo>
                <a:lnTo>
                  <a:pt x="232656" y="238837"/>
                </a:lnTo>
                <a:lnTo>
                  <a:pt x="196760" y="262820"/>
                </a:lnTo>
                <a:lnTo>
                  <a:pt x="170905" y="294702"/>
                </a:lnTo>
                <a:lnTo>
                  <a:pt x="151177" y="327600"/>
                </a:lnTo>
                <a:lnTo>
                  <a:pt x="127679" y="379251"/>
                </a:lnTo>
                <a:lnTo>
                  <a:pt x="111289" y="431819"/>
                </a:lnTo>
                <a:lnTo>
                  <a:pt x="100518" y="482965"/>
                </a:lnTo>
                <a:lnTo>
                  <a:pt x="94359" y="530930"/>
                </a:lnTo>
                <a:lnTo>
                  <a:pt x="91731" y="591204"/>
                </a:lnTo>
                <a:lnTo>
                  <a:pt x="91948" y="606458"/>
                </a:lnTo>
                <a:lnTo>
                  <a:pt x="95529" y="659314"/>
                </a:lnTo>
                <a:lnTo>
                  <a:pt x="103237" y="700856"/>
                </a:lnTo>
                <a:lnTo>
                  <a:pt x="77554" y="708894"/>
                </a:lnTo>
                <a:lnTo>
                  <a:pt x="60313" y="715585"/>
                </a:lnTo>
                <a:lnTo>
                  <a:pt x="43703" y="724538"/>
                </a:lnTo>
                <a:lnTo>
                  <a:pt x="19913" y="739363"/>
                </a:lnTo>
                <a:lnTo>
                  <a:pt x="0" y="766812"/>
                </a:lnTo>
                <a:lnTo>
                  <a:pt x="739" y="802902"/>
                </a:lnTo>
                <a:lnTo>
                  <a:pt x="22895" y="835166"/>
                </a:lnTo>
                <a:lnTo>
                  <a:pt x="67233" y="851135"/>
                </a:lnTo>
                <a:lnTo>
                  <a:pt x="116408" y="843841"/>
                </a:lnTo>
                <a:lnTo>
                  <a:pt x="152205" y="823014"/>
                </a:lnTo>
                <a:lnTo>
                  <a:pt x="174082" y="801268"/>
                </a:lnTo>
                <a:lnTo>
                  <a:pt x="181495" y="791217"/>
                </a:lnTo>
                <a:lnTo>
                  <a:pt x="194077" y="799363"/>
                </a:lnTo>
                <a:lnTo>
                  <a:pt x="238507" y="826347"/>
                </a:lnTo>
                <a:lnTo>
                  <a:pt x="273062" y="844776"/>
                </a:lnTo>
                <a:lnTo>
                  <a:pt x="311980" y="861265"/>
                </a:lnTo>
                <a:lnTo>
                  <a:pt x="365073" y="876408"/>
                </a:lnTo>
                <a:lnTo>
                  <a:pt x="404144" y="883302"/>
                </a:lnTo>
                <a:lnTo>
                  <a:pt x="455487" y="889239"/>
                </a:lnTo>
                <a:lnTo>
                  <a:pt x="578548" y="894709"/>
                </a:lnTo>
                <a:lnTo>
                  <a:pt x="608974" y="894733"/>
                </a:lnTo>
                <a:lnTo>
                  <a:pt x="652004" y="893160"/>
                </a:lnTo>
                <a:lnTo>
                  <a:pt x="698448" y="888562"/>
                </a:lnTo>
                <a:lnTo>
                  <a:pt x="743241" y="880460"/>
                </a:lnTo>
                <a:lnTo>
                  <a:pt x="789001" y="867553"/>
                </a:lnTo>
                <a:lnTo>
                  <a:pt x="834808" y="849865"/>
                </a:lnTo>
                <a:lnTo>
                  <a:pt x="885131" y="822346"/>
                </a:lnTo>
                <a:lnTo>
                  <a:pt x="922427" y="791076"/>
                </a:lnTo>
                <a:lnTo>
                  <a:pt x="950569" y="749319"/>
                </a:lnTo>
                <a:lnTo>
                  <a:pt x="955954" y="712858"/>
                </a:lnTo>
                <a:lnTo>
                  <a:pt x="954988" y="704514"/>
                </a:lnTo>
                <a:lnTo>
                  <a:pt x="941857" y="665779"/>
                </a:lnTo>
                <a:lnTo>
                  <a:pt x="909675" y="619805"/>
                </a:lnTo>
                <a:lnTo>
                  <a:pt x="884478" y="596259"/>
                </a:lnTo>
                <a:lnTo>
                  <a:pt x="882979" y="596970"/>
                </a:lnTo>
                <a:lnTo>
                  <a:pt x="897197" y="589779"/>
                </a:lnTo>
                <a:lnTo>
                  <a:pt x="937831" y="563899"/>
                </a:lnTo>
                <a:lnTo>
                  <a:pt x="967638" y="539795"/>
                </a:lnTo>
                <a:lnTo>
                  <a:pt x="1008824" y="498818"/>
                </a:lnTo>
                <a:lnTo>
                  <a:pt x="1046212" y="453333"/>
                </a:lnTo>
                <a:lnTo>
                  <a:pt x="1071302" y="412250"/>
                </a:lnTo>
                <a:lnTo>
                  <a:pt x="1090024" y="366630"/>
                </a:lnTo>
                <a:lnTo>
                  <a:pt x="1100492" y="324784"/>
                </a:lnTo>
                <a:lnTo>
                  <a:pt x="1105560" y="280410"/>
                </a:lnTo>
                <a:lnTo>
                  <a:pt x="1105757" y="256484"/>
                </a:lnTo>
                <a:lnTo>
                  <a:pt x="1105075" y="240903"/>
                </a:lnTo>
                <a:lnTo>
                  <a:pt x="1100403" y="201772"/>
                </a:lnTo>
                <a:lnTo>
                  <a:pt x="1089972" y="159993"/>
                </a:lnTo>
                <a:lnTo>
                  <a:pt x="1072369" y="118400"/>
                </a:lnTo>
                <a:lnTo>
                  <a:pt x="1041018" y="71779"/>
                </a:lnTo>
                <a:lnTo>
                  <a:pt x="1012608" y="43491"/>
                </a:lnTo>
                <a:lnTo>
                  <a:pt x="967752" y="15361"/>
                </a:lnTo>
                <a:lnTo>
                  <a:pt x="924697" y="2345"/>
                </a:lnTo>
                <a:lnTo>
                  <a:pt x="912823" y="767"/>
                </a:lnTo>
                <a:lnTo>
                  <a:pt x="900734" y="19"/>
                </a:lnTo>
                <a:close/>
              </a:path>
            </a:pathLst>
          </a:custGeom>
          <a:solidFill>
            <a:srgbClr val="F16548"/>
          </a:solidFill>
        </p:spPr>
        <p:txBody>
          <a:bodyPr wrap="square" lIns="0" tIns="0" rIns="0" bIns="0" rtlCol="0"/>
          <a:lstStyle/>
          <a:p>
            <a:endParaRPr/>
          </a:p>
        </p:txBody>
      </p:sp>
      <p:sp>
        <p:nvSpPr>
          <p:cNvPr id="16" name="object 4">
            <a:extLst>
              <a:ext uri="{FF2B5EF4-FFF2-40B4-BE49-F238E27FC236}">
                <a16:creationId xmlns:a16="http://schemas.microsoft.com/office/drawing/2014/main" id="{8D1B667F-A2B7-2526-0DAA-CF418DBA5900}"/>
              </a:ext>
            </a:extLst>
          </p:cNvPr>
          <p:cNvSpPr/>
          <p:nvPr userDrawn="1"/>
        </p:nvSpPr>
        <p:spPr>
          <a:xfrm>
            <a:off x="4719600" y="4492800"/>
            <a:ext cx="1266190" cy="1717039"/>
          </a:xfrm>
          <a:custGeom>
            <a:avLst/>
            <a:gdLst/>
            <a:ahLst/>
            <a:cxnLst/>
            <a:rect l="l" t="t" r="r" b="b"/>
            <a:pathLst>
              <a:path w="1266189" h="1717039">
                <a:moveTo>
                  <a:pt x="633317" y="0"/>
                </a:moveTo>
                <a:lnTo>
                  <a:pt x="607276" y="13555"/>
                </a:lnTo>
                <a:lnTo>
                  <a:pt x="589381" y="37798"/>
                </a:lnTo>
                <a:lnTo>
                  <a:pt x="569156" y="86303"/>
                </a:lnTo>
                <a:lnTo>
                  <a:pt x="547133" y="133373"/>
                </a:lnTo>
                <a:lnTo>
                  <a:pt x="523515" y="179109"/>
                </a:lnTo>
                <a:lnTo>
                  <a:pt x="498502" y="223613"/>
                </a:lnTo>
                <a:lnTo>
                  <a:pt x="472294" y="266990"/>
                </a:lnTo>
                <a:lnTo>
                  <a:pt x="445093" y="309340"/>
                </a:lnTo>
                <a:lnTo>
                  <a:pt x="417100" y="350766"/>
                </a:lnTo>
                <a:lnTo>
                  <a:pt x="388514" y="391371"/>
                </a:lnTo>
                <a:lnTo>
                  <a:pt x="359537" y="431258"/>
                </a:lnTo>
                <a:lnTo>
                  <a:pt x="330371" y="470528"/>
                </a:lnTo>
                <a:lnTo>
                  <a:pt x="243736" y="585667"/>
                </a:lnTo>
                <a:lnTo>
                  <a:pt x="215816" y="623498"/>
                </a:lnTo>
                <a:lnTo>
                  <a:pt x="188710" y="661225"/>
                </a:lnTo>
                <a:lnTo>
                  <a:pt x="162618" y="698950"/>
                </a:lnTo>
                <a:lnTo>
                  <a:pt x="137742" y="736777"/>
                </a:lnTo>
                <a:lnTo>
                  <a:pt x="114282" y="774807"/>
                </a:lnTo>
                <a:lnTo>
                  <a:pt x="92438" y="813144"/>
                </a:lnTo>
                <a:lnTo>
                  <a:pt x="72413" y="851889"/>
                </a:lnTo>
                <a:lnTo>
                  <a:pt x="54406" y="891145"/>
                </a:lnTo>
                <a:lnTo>
                  <a:pt x="38618" y="931015"/>
                </a:lnTo>
                <a:lnTo>
                  <a:pt x="25251" y="971601"/>
                </a:lnTo>
                <a:lnTo>
                  <a:pt x="14505" y="1013005"/>
                </a:lnTo>
                <a:lnTo>
                  <a:pt x="6580" y="1055331"/>
                </a:lnTo>
                <a:lnTo>
                  <a:pt x="1678" y="1098680"/>
                </a:lnTo>
                <a:lnTo>
                  <a:pt x="0" y="1143155"/>
                </a:lnTo>
                <a:lnTo>
                  <a:pt x="1695" y="1187956"/>
                </a:lnTo>
                <a:lnTo>
                  <a:pt x="6728" y="1231781"/>
                </a:lnTo>
                <a:lnTo>
                  <a:pt x="15022" y="1274508"/>
                </a:lnTo>
                <a:lnTo>
                  <a:pt x="26498" y="1316015"/>
                </a:lnTo>
                <a:lnTo>
                  <a:pt x="41079" y="1356179"/>
                </a:lnTo>
                <a:lnTo>
                  <a:pt x="58685" y="1394880"/>
                </a:lnTo>
                <a:lnTo>
                  <a:pt x="79240" y="1431994"/>
                </a:lnTo>
                <a:lnTo>
                  <a:pt x="102666" y="1467399"/>
                </a:lnTo>
                <a:lnTo>
                  <a:pt x="128883" y="1500974"/>
                </a:lnTo>
                <a:lnTo>
                  <a:pt x="157814" y="1532597"/>
                </a:lnTo>
                <a:lnTo>
                  <a:pt x="189382" y="1562144"/>
                </a:lnTo>
                <a:lnTo>
                  <a:pt x="223508" y="1589495"/>
                </a:lnTo>
                <a:lnTo>
                  <a:pt x="260113" y="1614528"/>
                </a:lnTo>
                <a:lnTo>
                  <a:pt x="299121" y="1637119"/>
                </a:lnTo>
                <a:lnTo>
                  <a:pt x="340453" y="1657148"/>
                </a:lnTo>
                <a:lnTo>
                  <a:pt x="384031" y="1674491"/>
                </a:lnTo>
                <a:lnTo>
                  <a:pt x="429777" y="1689028"/>
                </a:lnTo>
                <a:lnTo>
                  <a:pt x="477612" y="1700635"/>
                </a:lnTo>
                <a:lnTo>
                  <a:pt x="527460" y="1709191"/>
                </a:lnTo>
                <a:lnTo>
                  <a:pt x="579241" y="1714574"/>
                </a:lnTo>
                <a:lnTo>
                  <a:pt x="632879" y="1716662"/>
                </a:lnTo>
                <a:lnTo>
                  <a:pt x="683243" y="1715274"/>
                </a:lnTo>
                <a:lnTo>
                  <a:pt x="732390" y="1710454"/>
                </a:lnTo>
                <a:lnTo>
                  <a:pt x="780192" y="1702335"/>
                </a:lnTo>
                <a:lnTo>
                  <a:pt x="826523" y="1691049"/>
                </a:lnTo>
                <a:lnTo>
                  <a:pt x="871254" y="1676729"/>
                </a:lnTo>
                <a:lnTo>
                  <a:pt x="914260" y="1659508"/>
                </a:lnTo>
                <a:lnTo>
                  <a:pt x="955413" y="1639518"/>
                </a:lnTo>
                <a:lnTo>
                  <a:pt x="994585" y="1616892"/>
                </a:lnTo>
                <a:lnTo>
                  <a:pt x="1031650" y="1591761"/>
                </a:lnTo>
                <a:lnTo>
                  <a:pt x="1066480" y="1564260"/>
                </a:lnTo>
                <a:lnTo>
                  <a:pt x="1098949" y="1534520"/>
                </a:lnTo>
                <a:lnTo>
                  <a:pt x="1128928" y="1502674"/>
                </a:lnTo>
                <a:lnTo>
                  <a:pt x="1156292" y="1468854"/>
                </a:lnTo>
                <a:lnTo>
                  <a:pt x="1180913" y="1433193"/>
                </a:lnTo>
                <a:lnTo>
                  <a:pt x="1202663" y="1395824"/>
                </a:lnTo>
                <a:lnTo>
                  <a:pt x="1221416" y="1356879"/>
                </a:lnTo>
                <a:lnTo>
                  <a:pt x="1237045" y="1316490"/>
                </a:lnTo>
                <a:lnTo>
                  <a:pt x="1249421" y="1274791"/>
                </a:lnTo>
                <a:lnTo>
                  <a:pt x="1258419" y="1231914"/>
                </a:lnTo>
                <a:lnTo>
                  <a:pt x="1263911" y="1187991"/>
                </a:lnTo>
                <a:lnTo>
                  <a:pt x="1265770" y="1143155"/>
                </a:lnTo>
                <a:lnTo>
                  <a:pt x="1264212" y="1092372"/>
                </a:lnTo>
                <a:lnTo>
                  <a:pt x="1259655" y="1043640"/>
                </a:lnTo>
                <a:lnTo>
                  <a:pt x="1252280" y="996815"/>
                </a:lnTo>
                <a:lnTo>
                  <a:pt x="1242266" y="951751"/>
                </a:lnTo>
                <a:lnTo>
                  <a:pt x="1229794" y="908300"/>
                </a:lnTo>
                <a:lnTo>
                  <a:pt x="1215041" y="866319"/>
                </a:lnTo>
                <a:lnTo>
                  <a:pt x="1198189" y="825660"/>
                </a:lnTo>
                <a:lnTo>
                  <a:pt x="1179416" y="786178"/>
                </a:lnTo>
                <a:lnTo>
                  <a:pt x="1158903" y="747727"/>
                </a:lnTo>
                <a:lnTo>
                  <a:pt x="1136828" y="710162"/>
                </a:lnTo>
                <a:lnTo>
                  <a:pt x="1113372" y="673335"/>
                </a:lnTo>
                <a:lnTo>
                  <a:pt x="1088714" y="637102"/>
                </a:lnTo>
                <a:lnTo>
                  <a:pt x="1063033" y="601316"/>
                </a:lnTo>
                <a:lnTo>
                  <a:pt x="1036510" y="565832"/>
                </a:lnTo>
                <a:lnTo>
                  <a:pt x="1009323" y="530504"/>
                </a:lnTo>
                <a:lnTo>
                  <a:pt x="925580" y="423994"/>
                </a:lnTo>
                <a:lnTo>
                  <a:pt x="897536" y="387829"/>
                </a:lnTo>
                <a:lnTo>
                  <a:pt x="869727" y="351091"/>
                </a:lnTo>
                <a:lnTo>
                  <a:pt x="842332" y="313634"/>
                </a:lnTo>
                <a:lnTo>
                  <a:pt x="815531" y="275310"/>
                </a:lnTo>
                <a:lnTo>
                  <a:pt x="789503" y="235976"/>
                </a:lnTo>
                <a:lnTo>
                  <a:pt x="764429" y="195484"/>
                </a:lnTo>
                <a:lnTo>
                  <a:pt x="740487" y="153689"/>
                </a:lnTo>
                <a:lnTo>
                  <a:pt x="717857" y="110445"/>
                </a:lnTo>
                <a:lnTo>
                  <a:pt x="696719" y="65607"/>
                </a:lnTo>
                <a:lnTo>
                  <a:pt x="677252" y="19027"/>
                </a:lnTo>
                <a:lnTo>
                  <a:pt x="659358" y="650"/>
                </a:lnTo>
                <a:lnTo>
                  <a:pt x="633317" y="0"/>
                </a:lnTo>
                <a:close/>
              </a:path>
            </a:pathLst>
          </a:custGeom>
          <a:solidFill>
            <a:srgbClr val="00B27C"/>
          </a:solidFill>
        </p:spPr>
        <p:txBody>
          <a:bodyPr wrap="square" lIns="0" tIns="0" rIns="0" bIns="0" rtlCol="0"/>
          <a:lstStyle/>
          <a:p>
            <a:endParaRPr/>
          </a:p>
        </p:txBody>
      </p:sp>
      <p:sp>
        <p:nvSpPr>
          <p:cNvPr id="4" name="Picture Placeholder 3">
            <a:extLst>
              <a:ext uri="{FF2B5EF4-FFF2-40B4-BE49-F238E27FC236}">
                <a16:creationId xmlns:a16="http://schemas.microsoft.com/office/drawing/2014/main" id="{F66A88B6-D026-E563-3039-F93A852AFA25}"/>
              </a:ext>
            </a:extLst>
          </p:cNvPr>
          <p:cNvSpPr>
            <a:spLocks noGrp="1"/>
          </p:cNvSpPr>
          <p:nvPr>
            <p:ph type="pic" sz="quarter" idx="10" hasCustomPrompt="1"/>
          </p:nvPr>
        </p:nvSpPr>
        <p:spPr>
          <a:xfrm>
            <a:off x="3583209" y="-1"/>
            <a:ext cx="8617017" cy="6858000"/>
          </a:xfrm>
          <a:custGeom>
            <a:avLst/>
            <a:gdLst>
              <a:gd name="connsiteX0" fmla="*/ 1667704 w 8617017"/>
              <a:gd name="connsiteY0" fmla="*/ 0 h 6858000"/>
              <a:gd name="connsiteX1" fmla="*/ 8617017 w 8617017"/>
              <a:gd name="connsiteY1" fmla="*/ 0 h 6858000"/>
              <a:gd name="connsiteX2" fmla="*/ 8617017 w 8617017"/>
              <a:gd name="connsiteY2" fmla="*/ 4491209 h 6858000"/>
              <a:gd name="connsiteX3" fmla="*/ 8410023 w 8617017"/>
              <a:gd name="connsiteY3" fmla="*/ 4497163 h 6858000"/>
              <a:gd name="connsiteX4" fmla="*/ 7350591 w 8617017"/>
              <a:gd name="connsiteY4" fmla="*/ 5333508 h 6858000"/>
              <a:gd name="connsiteX5" fmla="*/ 5834072 w 8617017"/>
              <a:gd name="connsiteY5" fmla="*/ 5919153 h 6858000"/>
              <a:gd name="connsiteX6" fmla="*/ 5833946 w 8617017"/>
              <a:gd name="connsiteY6" fmla="*/ 5919153 h 6858000"/>
              <a:gd name="connsiteX7" fmla="*/ 5580470 w 8617017"/>
              <a:gd name="connsiteY7" fmla="*/ 6803844 h 6858000"/>
              <a:gd name="connsiteX8" fmla="*/ 5587734 w 8617017"/>
              <a:gd name="connsiteY8" fmla="*/ 6858000 h 6858000"/>
              <a:gd name="connsiteX9" fmla="*/ 2999320 w 8617017"/>
              <a:gd name="connsiteY9" fmla="*/ 6858000 h 6858000"/>
              <a:gd name="connsiteX10" fmla="*/ 2923099 w 8617017"/>
              <a:gd name="connsiteY10" fmla="*/ 6806266 h 6858000"/>
              <a:gd name="connsiteX11" fmla="*/ 2275630 w 8617017"/>
              <a:gd name="connsiteY11" fmla="*/ 5980593 h 6858000"/>
              <a:gd name="connsiteX12" fmla="*/ 2390091 w 8617017"/>
              <a:gd name="connsiteY12" fmla="*/ 5649196 h 6858000"/>
              <a:gd name="connsiteX13" fmla="*/ 1802700 w 8617017"/>
              <a:gd name="connsiteY13" fmla="*/ 4527946 h 6858000"/>
              <a:gd name="connsiteX14" fmla="*/ 1714984 w 8617017"/>
              <a:gd name="connsiteY14" fmla="*/ 4546695 h 6858000"/>
              <a:gd name="connsiteX15" fmla="*/ 1515596 w 8617017"/>
              <a:gd name="connsiteY15" fmla="*/ 4897727 h 6858000"/>
              <a:gd name="connsiteX16" fmla="*/ 198720 w 8617017"/>
              <a:gd name="connsiteY16" fmla="*/ 1526502 h 6858000"/>
              <a:gd name="connsiteX17" fmla="*/ 1667704 w 861701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17017" h="6858000">
                <a:moveTo>
                  <a:pt x="1667704" y="0"/>
                </a:moveTo>
                <a:lnTo>
                  <a:pt x="8617017" y="0"/>
                </a:lnTo>
                <a:lnTo>
                  <a:pt x="8617017" y="4491209"/>
                </a:lnTo>
                <a:cubicBezTo>
                  <a:pt x="8548188" y="4489182"/>
                  <a:pt x="8479232" y="4491082"/>
                  <a:pt x="8410023" y="4497163"/>
                </a:cubicBezTo>
                <a:cubicBezTo>
                  <a:pt x="7814647" y="4577731"/>
                  <a:pt x="7690299" y="4911662"/>
                  <a:pt x="7350591" y="5333508"/>
                </a:cubicBezTo>
                <a:cubicBezTo>
                  <a:pt x="7027107" y="5764856"/>
                  <a:pt x="6157682" y="5481471"/>
                  <a:pt x="5834072" y="5919153"/>
                </a:cubicBezTo>
                <a:lnTo>
                  <a:pt x="5833946" y="5919153"/>
                </a:lnTo>
                <a:cubicBezTo>
                  <a:pt x="5686987" y="6118010"/>
                  <a:pt x="5550412" y="6409201"/>
                  <a:pt x="5580470" y="6803844"/>
                </a:cubicBezTo>
                <a:lnTo>
                  <a:pt x="5587734" y="6858000"/>
                </a:lnTo>
                <a:lnTo>
                  <a:pt x="2999320" y="6858000"/>
                </a:lnTo>
                <a:lnTo>
                  <a:pt x="2923099" y="6806266"/>
                </a:lnTo>
                <a:cubicBezTo>
                  <a:pt x="2659218" y="6610820"/>
                  <a:pt x="2462200" y="6301966"/>
                  <a:pt x="2275630" y="5980593"/>
                </a:cubicBezTo>
                <a:cubicBezTo>
                  <a:pt x="2348008" y="5886849"/>
                  <a:pt x="2390091" y="5772457"/>
                  <a:pt x="2390091" y="5649196"/>
                </a:cubicBezTo>
                <a:cubicBezTo>
                  <a:pt x="2390091" y="5166416"/>
                  <a:pt x="1975723" y="4970188"/>
                  <a:pt x="1802700" y="4527946"/>
                </a:cubicBezTo>
                <a:cubicBezTo>
                  <a:pt x="1787869" y="4490195"/>
                  <a:pt x="1729815" y="4508944"/>
                  <a:pt x="1714984" y="4546695"/>
                </a:cubicBezTo>
                <a:cubicBezTo>
                  <a:pt x="1664028" y="4677049"/>
                  <a:pt x="1591903" y="4791188"/>
                  <a:pt x="1515596" y="4897727"/>
                </a:cubicBezTo>
                <a:cubicBezTo>
                  <a:pt x="851644" y="4263437"/>
                  <a:pt x="-509343" y="3383513"/>
                  <a:pt x="198720" y="1526502"/>
                </a:cubicBezTo>
                <a:cubicBezTo>
                  <a:pt x="538555" y="635303"/>
                  <a:pt x="1042033" y="217511"/>
                  <a:pt x="1667704" y="0"/>
                </a:cubicBezTo>
                <a:close/>
              </a:path>
            </a:pathLst>
          </a:custGeom>
        </p:spPr>
        <p:txBody>
          <a:bodyPr wrap="square">
            <a:noAutofit/>
          </a:bodyPr>
          <a:lstStyle>
            <a:lvl1pPr>
              <a:defRPr>
                <a:solidFill>
                  <a:schemeClr val="accent3"/>
                </a:solidFill>
              </a:defRPr>
            </a:lvl1pPr>
          </a:lstStyle>
          <a:p>
            <a:r>
              <a:rPr lang="en-US"/>
              <a:t>CLICK TO INSERT IMAGE</a:t>
            </a:r>
          </a:p>
        </p:txBody>
      </p:sp>
      <p:sp>
        <p:nvSpPr>
          <p:cNvPr id="5" name="object 4">
            <a:extLst>
              <a:ext uri="{FF2B5EF4-FFF2-40B4-BE49-F238E27FC236}">
                <a16:creationId xmlns:a16="http://schemas.microsoft.com/office/drawing/2014/main" id="{ED1478B9-BD5F-E73A-9B7A-8D5646A49495}"/>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tx2"/>
          </a:solidFill>
        </p:spPr>
        <p:txBody>
          <a:bodyPr wrap="square" lIns="0" tIns="0" rIns="0" bIns="0" rtlCol="0"/>
          <a:lstStyle/>
          <a:p>
            <a:endParaRPr/>
          </a:p>
        </p:txBody>
      </p:sp>
      <p:pic>
        <p:nvPicPr>
          <p:cNvPr id="6" name="Graphic 5">
            <a:extLst>
              <a:ext uri="{FF2B5EF4-FFF2-40B4-BE49-F238E27FC236}">
                <a16:creationId xmlns:a16="http://schemas.microsoft.com/office/drawing/2014/main" id="{23561DBF-6ADD-1D6C-108B-05DBFF4C53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2626516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Break Slide – Deep Blue Freestyle">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5FAC99B9-53F9-615F-3578-25DA3F909C67}"/>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tx1"/>
          </a:solidFill>
        </p:spPr>
        <p:txBody>
          <a:bodyPr wrap="square" lIns="0" tIns="0" rIns="0" bIns="0" rtlCol="0"/>
          <a:lstStyle/>
          <a:p>
            <a:endParaRPr/>
          </a:p>
        </p:txBody>
      </p:sp>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3429000"/>
            <a:ext cx="2727861" cy="1133475"/>
          </a:xfrm>
        </p:spPr>
        <p:txBody>
          <a:bodyPr anchor="b">
            <a:normAutofit/>
          </a:bodyPr>
          <a:lstStyle>
            <a:lvl1pPr>
              <a:defRPr sz="3600">
                <a:solidFill>
                  <a:schemeClr val="bg1"/>
                </a:solidFill>
              </a:defRPr>
            </a:lvl1pPr>
          </a:lstStyle>
          <a:p>
            <a:r>
              <a:rPr lang="en-GB"/>
              <a:t>Section</a:t>
            </a:r>
            <a:br>
              <a:rPr lang="en-GB"/>
            </a:br>
            <a:r>
              <a:rPr lang="en-GB"/>
              <a:t>break title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4804874"/>
            <a:ext cx="3451915"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br>
              <a:rPr lang="en-GB"/>
            </a:br>
            <a:r>
              <a:rPr lang="en-GB"/>
              <a:t>is required</a:t>
            </a:r>
          </a:p>
        </p:txBody>
      </p:sp>
      <p:sp>
        <p:nvSpPr>
          <p:cNvPr id="5" name="Picture Placeholder 4">
            <a:extLst>
              <a:ext uri="{FF2B5EF4-FFF2-40B4-BE49-F238E27FC236}">
                <a16:creationId xmlns:a16="http://schemas.microsoft.com/office/drawing/2014/main" id="{0C4BAF21-7CE7-6007-72F0-0D6D31BD2A85}"/>
              </a:ext>
            </a:extLst>
          </p:cNvPr>
          <p:cNvSpPr>
            <a:spLocks noGrp="1"/>
          </p:cNvSpPr>
          <p:nvPr>
            <p:ph type="pic" sz="quarter" idx="10" hasCustomPrompt="1"/>
          </p:nvPr>
        </p:nvSpPr>
        <p:spPr>
          <a:xfrm>
            <a:off x="3611184" y="12700"/>
            <a:ext cx="8591119" cy="6863430"/>
          </a:xfrm>
          <a:custGeom>
            <a:avLst/>
            <a:gdLst>
              <a:gd name="connsiteX0" fmla="*/ 1672102 w 8591119"/>
              <a:gd name="connsiteY0" fmla="*/ 0 h 6863430"/>
              <a:gd name="connsiteX1" fmla="*/ 8591119 w 8591119"/>
              <a:gd name="connsiteY1" fmla="*/ 0 h 6863430"/>
              <a:gd name="connsiteX2" fmla="*/ 8591119 w 8591119"/>
              <a:gd name="connsiteY2" fmla="*/ 4482076 h 6863430"/>
              <a:gd name="connsiteX3" fmla="*/ 8372431 w 8591119"/>
              <a:gd name="connsiteY3" fmla="*/ 4487759 h 6863430"/>
              <a:gd name="connsiteX4" fmla="*/ 7317733 w 8591119"/>
              <a:gd name="connsiteY4" fmla="*/ 5321581 h 6863430"/>
              <a:gd name="connsiteX5" fmla="*/ 5807991 w 8591119"/>
              <a:gd name="connsiteY5" fmla="*/ 5905458 h 6863430"/>
              <a:gd name="connsiteX6" fmla="*/ 5808117 w 8591119"/>
              <a:gd name="connsiteY6" fmla="*/ 5905458 h 6863430"/>
              <a:gd name="connsiteX7" fmla="*/ 5551842 w 8591119"/>
              <a:gd name="connsiteY7" fmla="*/ 6706827 h 6863430"/>
              <a:gd name="connsiteX8" fmla="*/ 5563434 w 8591119"/>
              <a:gd name="connsiteY8" fmla="*/ 6863430 h 6863430"/>
              <a:gd name="connsiteX9" fmla="*/ 3022464 w 8591119"/>
              <a:gd name="connsiteY9" fmla="*/ 6863430 h 6863430"/>
              <a:gd name="connsiteX10" fmla="*/ 2912022 w 8591119"/>
              <a:gd name="connsiteY10" fmla="*/ 6791086 h 6863430"/>
              <a:gd name="connsiteX11" fmla="*/ 1666928 w 8591119"/>
              <a:gd name="connsiteY11" fmla="*/ 5050671 h 6863430"/>
              <a:gd name="connsiteX12" fmla="*/ 197820 w 8591119"/>
              <a:gd name="connsiteY12" fmla="*/ 1526063 h 6863430"/>
              <a:gd name="connsiteX13" fmla="*/ 1672102 w 8591119"/>
              <a:gd name="connsiteY13" fmla="*/ 0 h 686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91119" h="6863430">
                <a:moveTo>
                  <a:pt x="1672102" y="0"/>
                </a:moveTo>
                <a:lnTo>
                  <a:pt x="8591119" y="0"/>
                </a:lnTo>
                <a:lnTo>
                  <a:pt x="8591119" y="4482076"/>
                </a:lnTo>
                <a:cubicBezTo>
                  <a:pt x="8518433" y="4479550"/>
                  <a:pt x="8445496" y="4481318"/>
                  <a:pt x="8372431" y="4487759"/>
                </a:cubicBezTo>
                <a:cubicBezTo>
                  <a:pt x="7779715" y="4568085"/>
                  <a:pt x="7655923" y="4901007"/>
                  <a:pt x="7317733" y="5321581"/>
                </a:cubicBezTo>
                <a:cubicBezTo>
                  <a:pt x="6995695" y="5751627"/>
                  <a:pt x="6130155" y="5469097"/>
                  <a:pt x="5807991" y="5905458"/>
                </a:cubicBezTo>
                <a:lnTo>
                  <a:pt x="5808117" y="5905458"/>
                </a:lnTo>
                <a:cubicBezTo>
                  <a:pt x="5671974" y="6089901"/>
                  <a:pt x="5544816" y="6354119"/>
                  <a:pt x="5551842" y="6706827"/>
                </a:cubicBezTo>
                <a:lnTo>
                  <a:pt x="5563434" y="6863430"/>
                </a:lnTo>
                <a:lnTo>
                  <a:pt x="3022464" y="6863430"/>
                </a:lnTo>
                <a:lnTo>
                  <a:pt x="2912022" y="6791086"/>
                </a:lnTo>
                <a:cubicBezTo>
                  <a:pt x="2378775" y="6397088"/>
                  <a:pt x="2119676" y="5537670"/>
                  <a:pt x="1666928" y="5050671"/>
                </a:cubicBezTo>
                <a:cubicBezTo>
                  <a:pt x="1105381" y="4403139"/>
                  <a:pt x="-569796" y="3542163"/>
                  <a:pt x="197820" y="1526063"/>
                </a:cubicBezTo>
                <a:cubicBezTo>
                  <a:pt x="538282" y="631871"/>
                  <a:pt x="1043674" y="215718"/>
                  <a:pt x="1672102" y="0"/>
                </a:cubicBezTo>
                <a:close/>
              </a:path>
            </a:pathLst>
          </a:custGeom>
        </p:spPr>
        <p:txBody>
          <a:bodyPr wrap="square">
            <a:noAutofit/>
          </a:bodyPr>
          <a:lstStyle>
            <a:lvl1pPr marL="0" indent="0">
              <a:buNone/>
              <a:defRPr>
                <a:solidFill>
                  <a:schemeClr val="accent3"/>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INSERT IMAGE</a:t>
            </a:r>
          </a:p>
        </p:txBody>
      </p:sp>
      <p:sp>
        <p:nvSpPr>
          <p:cNvPr id="4" name="object 4">
            <a:extLst>
              <a:ext uri="{FF2B5EF4-FFF2-40B4-BE49-F238E27FC236}">
                <a16:creationId xmlns:a16="http://schemas.microsoft.com/office/drawing/2014/main" id="{B15E971D-D84E-879A-BD02-1B213353D831}"/>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tx2"/>
          </a:solidFill>
        </p:spPr>
        <p:txBody>
          <a:bodyPr wrap="square" lIns="0" tIns="0" rIns="0" bIns="0" rtlCol="0"/>
          <a:lstStyle/>
          <a:p>
            <a:endParaRPr/>
          </a:p>
        </p:txBody>
      </p:sp>
      <p:pic>
        <p:nvPicPr>
          <p:cNvPr id="6" name="Graphic 5">
            <a:extLst>
              <a:ext uri="{FF2B5EF4-FFF2-40B4-BE49-F238E27FC236}">
                <a16:creationId xmlns:a16="http://schemas.microsoft.com/office/drawing/2014/main" id="{0BF33892-E8CE-752E-0E3E-5E383F117D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3832625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Break Slide – Plain">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5FAC99B9-53F9-615F-3578-25DA3F909C67}"/>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tx1"/>
          </a:solidFill>
        </p:spPr>
        <p:txBody>
          <a:bodyPr wrap="square" lIns="0" tIns="0" rIns="0" bIns="0" rtlCol="0"/>
          <a:lstStyle/>
          <a:p>
            <a:endParaRPr/>
          </a:p>
        </p:txBody>
      </p:sp>
      <p:sp>
        <p:nvSpPr>
          <p:cNvPr id="5" name="object 2">
            <a:extLst>
              <a:ext uri="{FF2B5EF4-FFF2-40B4-BE49-F238E27FC236}">
                <a16:creationId xmlns:a16="http://schemas.microsoft.com/office/drawing/2014/main" id="{55837DB8-642F-A053-C457-AC4ED81467DE}"/>
              </a:ext>
            </a:extLst>
          </p:cNvPr>
          <p:cNvSpPr/>
          <p:nvPr userDrawn="1"/>
        </p:nvSpPr>
        <p:spPr>
          <a:xfrm>
            <a:off x="4859989" y="1118290"/>
            <a:ext cx="7333615" cy="5739765"/>
          </a:xfrm>
          <a:custGeom>
            <a:avLst/>
            <a:gdLst/>
            <a:ahLst/>
            <a:cxnLst/>
            <a:rect l="l" t="t" r="r" b="b"/>
            <a:pathLst>
              <a:path w="7333615" h="5739765">
                <a:moveTo>
                  <a:pt x="7209536" y="0"/>
                </a:moveTo>
                <a:lnTo>
                  <a:pt x="7153627" y="138"/>
                </a:lnTo>
                <a:lnTo>
                  <a:pt x="7097680" y="1001"/>
                </a:lnTo>
                <a:lnTo>
                  <a:pt x="7041700" y="2593"/>
                </a:lnTo>
                <a:lnTo>
                  <a:pt x="6985687" y="4917"/>
                </a:lnTo>
                <a:lnTo>
                  <a:pt x="6929644" y="7980"/>
                </a:lnTo>
                <a:lnTo>
                  <a:pt x="6873573" y="11785"/>
                </a:lnTo>
                <a:lnTo>
                  <a:pt x="6817476" y="16337"/>
                </a:lnTo>
                <a:lnTo>
                  <a:pt x="6757626" y="24904"/>
                </a:lnTo>
                <a:lnTo>
                  <a:pt x="6699097" y="34189"/>
                </a:lnTo>
                <a:lnTo>
                  <a:pt x="6641862" y="44186"/>
                </a:lnTo>
                <a:lnTo>
                  <a:pt x="6585892" y="54889"/>
                </a:lnTo>
                <a:lnTo>
                  <a:pt x="6531160" y="66291"/>
                </a:lnTo>
                <a:lnTo>
                  <a:pt x="6477639" y="78385"/>
                </a:lnTo>
                <a:lnTo>
                  <a:pt x="6425300" y="91165"/>
                </a:lnTo>
                <a:lnTo>
                  <a:pt x="6374117" y="104624"/>
                </a:lnTo>
                <a:lnTo>
                  <a:pt x="6324061" y="118755"/>
                </a:lnTo>
                <a:lnTo>
                  <a:pt x="6275104" y="133551"/>
                </a:lnTo>
                <a:lnTo>
                  <a:pt x="6227220" y="149007"/>
                </a:lnTo>
                <a:lnTo>
                  <a:pt x="6180380" y="165114"/>
                </a:lnTo>
                <a:lnTo>
                  <a:pt x="6134556" y="181868"/>
                </a:lnTo>
                <a:lnTo>
                  <a:pt x="6089721" y="199260"/>
                </a:lnTo>
                <a:lnTo>
                  <a:pt x="6045848" y="217284"/>
                </a:lnTo>
                <a:lnTo>
                  <a:pt x="6002908" y="235934"/>
                </a:lnTo>
                <a:lnTo>
                  <a:pt x="5960874" y="255203"/>
                </a:lnTo>
                <a:lnTo>
                  <a:pt x="5919718" y="275084"/>
                </a:lnTo>
                <a:lnTo>
                  <a:pt x="5879413" y="295570"/>
                </a:lnTo>
                <a:lnTo>
                  <a:pt x="5839930" y="316656"/>
                </a:lnTo>
                <a:lnTo>
                  <a:pt x="5801242" y="338333"/>
                </a:lnTo>
                <a:lnTo>
                  <a:pt x="5763322" y="360596"/>
                </a:lnTo>
                <a:lnTo>
                  <a:pt x="5726142" y="383438"/>
                </a:lnTo>
                <a:lnTo>
                  <a:pt x="5689673" y="406852"/>
                </a:lnTo>
                <a:lnTo>
                  <a:pt x="5653889" y="430831"/>
                </a:lnTo>
                <a:lnTo>
                  <a:pt x="5618762" y="455369"/>
                </a:lnTo>
                <a:lnTo>
                  <a:pt x="5584263" y="480459"/>
                </a:lnTo>
                <a:lnTo>
                  <a:pt x="5550366" y="506095"/>
                </a:lnTo>
                <a:lnTo>
                  <a:pt x="5517043" y="532270"/>
                </a:lnTo>
                <a:lnTo>
                  <a:pt x="5484265" y="558976"/>
                </a:lnTo>
                <a:lnTo>
                  <a:pt x="5452006" y="586208"/>
                </a:lnTo>
                <a:lnTo>
                  <a:pt x="5420237" y="613959"/>
                </a:lnTo>
                <a:lnTo>
                  <a:pt x="5388931" y="642222"/>
                </a:lnTo>
                <a:lnTo>
                  <a:pt x="5358060" y="670990"/>
                </a:lnTo>
                <a:lnTo>
                  <a:pt x="5327596" y="700257"/>
                </a:lnTo>
                <a:lnTo>
                  <a:pt x="5297513" y="730016"/>
                </a:lnTo>
                <a:lnTo>
                  <a:pt x="5267781" y="760261"/>
                </a:lnTo>
                <a:lnTo>
                  <a:pt x="5238374" y="790984"/>
                </a:lnTo>
                <a:lnTo>
                  <a:pt x="5209264" y="822179"/>
                </a:lnTo>
                <a:lnTo>
                  <a:pt x="5180422" y="853839"/>
                </a:lnTo>
                <a:lnTo>
                  <a:pt x="5151822" y="885959"/>
                </a:lnTo>
                <a:lnTo>
                  <a:pt x="5123436" y="918530"/>
                </a:lnTo>
                <a:lnTo>
                  <a:pt x="5095235" y="951546"/>
                </a:lnTo>
                <a:lnTo>
                  <a:pt x="5067193" y="985002"/>
                </a:lnTo>
                <a:lnTo>
                  <a:pt x="5039281" y="1018889"/>
                </a:lnTo>
                <a:lnTo>
                  <a:pt x="5011473" y="1053201"/>
                </a:lnTo>
                <a:lnTo>
                  <a:pt x="4983739" y="1087932"/>
                </a:lnTo>
                <a:lnTo>
                  <a:pt x="4956053" y="1123076"/>
                </a:lnTo>
                <a:lnTo>
                  <a:pt x="4928387" y="1158624"/>
                </a:lnTo>
                <a:lnTo>
                  <a:pt x="4900713" y="1194571"/>
                </a:lnTo>
                <a:lnTo>
                  <a:pt x="4873004" y="1230910"/>
                </a:lnTo>
                <a:lnTo>
                  <a:pt x="4845231" y="1267634"/>
                </a:lnTo>
                <a:lnTo>
                  <a:pt x="4789385" y="1342212"/>
                </a:lnTo>
                <a:lnTo>
                  <a:pt x="4587864" y="1614388"/>
                </a:lnTo>
                <a:lnTo>
                  <a:pt x="4496949" y="1735947"/>
                </a:lnTo>
                <a:lnTo>
                  <a:pt x="4434270" y="1818489"/>
                </a:lnTo>
                <a:lnTo>
                  <a:pt x="4402227" y="1860192"/>
                </a:lnTo>
                <a:lnTo>
                  <a:pt x="4369677" y="1902173"/>
                </a:lnTo>
                <a:lnTo>
                  <a:pt x="4336593" y="1944425"/>
                </a:lnTo>
                <a:lnTo>
                  <a:pt x="4302948" y="1986943"/>
                </a:lnTo>
                <a:lnTo>
                  <a:pt x="4268713" y="2029719"/>
                </a:lnTo>
                <a:lnTo>
                  <a:pt x="4243698" y="2061937"/>
                </a:lnTo>
                <a:lnTo>
                  <a:pt x="4217827" y="2093035"/>
                </a:lnTo>
                <a:lnTo>
                  <a:pt x="4191121" y="2123037"/>
                </a:lnTo>
                <a:lnTo>
                  <a:pt x="4163596" y="2151968"/>
                </a:lnTo>
                <a:lnTo>
                  <a:pt x="4135272" y="2179853"/>
                </a:lnTo>
                <a:lnTo>
                  <a:pt x="4106167" y="2206714"/>
                </a:lnTo>
                <a:lnTo>
                  <a:pt x="4076299" y="2232577"/>
                </a:lnTo>
                <a:lnTo>
                  <a:pt x="4045687" y="2257465"/>
                </a:lnTo>
                <a:lnTo>
                  <a:pt x="4014348" y="2281404"/>
                </a:lnTo>
                <a:lnTo>
                  <a:pt x="3982302" y="2304416"/>
                </a:lnTo>
                <a:lnTo>
                  <a:pt x="3949567" y="2326526"/>
                </a:lnTo>
                <a:lnTo>
                  <a:pt x="3916161" y="2347759"/>
                </a:lnTo>
                <a:lnTo>
                  <a:pt x="3882102" y="2368138"/>
                </a:lnTo>
                <a:lnTo>
                  <a:pt x="3847409" y="2387687"/>
                </a:lnTo>
                <a:lnTo>
                  <a:pt x="3812101" y="2406432"/>
                </a:lnTo>
                <a:lnTo>
                  <a:pt x="3776195" y="2424396"/>
                </a:lnTo>
                <a:lnTo>
                  <a:pt x="3739710" y="2441603"/>
                </a:lnTo>
                <a:lnTo>
                  <a:pt x="3702665" y="2458077"/>
                </a:lnTo>
                <a:lnTo>
                  <a:pt x="3665077" y="2473843"/>
                </a:lnTo>
                <a:lnTo>
                  <a:pt x="3626965" y="2488925"/>
                </a:lnTo>
                <a:lnTo>
                  <a:pt x="3588348" y="2503347"/>
                </a:lnTo>
                <a:lnTo>
                  <a:pt x="3549244" y="2517133"/>
                </a:lnTo>
                <a:lnTo>
                  <a:pt x="3509672" y="2530307"/>
                </a:lnTo>
                <a:lnTo>
                  <a:pt x="3469649" y="2542894"/>
                </a:lnTo>
                <a:lnTo>
                  <a:pt x="3429194" y="2554918"/>
                </a:lnTo>
                <a:lnTo>
                  <a:pt x="3388325" y="2566402"/>
                </a:lnTo>
                <a:lnTo>
                  <a:pt x="3347061" y="2577372"/>
                </a:lnTo>
                <a:lnTo>
                  <a:pt x="3305421" y="2587851"/>
                </a:lnTo>
                <a:lnTo>
                  <a:pt x="3263422" y="2597864"/>
                </a:lnTo>
                <a:lnTo>
                  <a:pt x="3221083" y="2607434"/>
                </a:lnTo>
                <a:lnTo>
                  <a:pt x="3178422" y="2616586"/>
                </a:lnTo>
                <a:lnTo>
                  <a:pt x="3092210" y="2633732"/>
                </a:lnTo>
                <a:lnTo>
                  <a:pt x="3004931" y="2649496"/>
                </a:lnTo>
                <a:lnTo>
                  <a:pt x="2916733" y="2664072"/>
                </a:lnTo>
                <a:lnTo>
                  <a:pt x="2783035" y="2684129"/>
                </a:lnTo>
                <a:lnTo>
                  <a:pt x="2061131" y="2780241"/>
                </a:lnTo>
                <a:lnTo>
                  <a:pt x="1927957" y="2801280"/>
                </a:lnTo>
                <a:lnTo>
                  <a:pt x="1840200" y="2816683"/>
                </a:lnTo>
                <a:lnTo>
                  <a:pt x="1753436" y="2833412"/>
                </a:lnTo>
                <a:lnTo>
                  <a:pt x="1710472" y="2842334"/>
                </a:lnTo>
                <a:lnTo>
                  <a:pt x="1667811" y="2851661"/>
                </a:lnTo>
                <a:lnTo>
                  <a:pt x="1625472" y="2861416"/>
                </a:lnTo>
                <a:lnTo>
                  <a:pt x="1583474" y="2871624"/>
                </a:lnTo>
                <a:lnTo>
                  <a:pt x="1541833" y="2882308"/>
                </a:lnTo>
                <a:lnTo>
                  <a:pt x="1500569" y="2893494"/>
                </a:lnTo>
                <a:lnTo>
                  <a:pt x="1459701" y="2905204"/>
                </a:lnTo>
                <a:lnTo>
                  <a:pt x="1419246" y="2917464"/>
                </a:lnTo>
                <a:lnTo>
                  <a:pt x="1379223" y="2930298"/>
                </a:lnTo>
                <a:lnTo>
                  <a:pt x="1339650" y="2943729"/>
                </a:lnTo>
                <a:lnTo>
                  <a:pt x="1300546" y="2957782"/>
                </a:lnTo>
                <a:lnTo>
                  <a:pt x="1261929" y="2972482"/>
                </a:lnTo>
                <a:lnTo>
                  <a:pt x="1223817" y="2987851"/>
                </a:lnTo>
                <a:lnTo>
                  <a:pt x="1186230" y="3003915"/>
                </a:lnTo>
                <a:lnTo>
                  <a:pt x="1149184" y="3020698"/>
                </a:lnTo>
                <a:lnTo>
                  <a:pt x="1112699" y="3038223"/>
                </a:lnTo>
                <a:lnTo>
                  <a:pt x="1076793" y="3056516"/>
                </a:lnTo>
                <a:lnTo>
                  <a:pt x="1041485" y="3075600"/>
                </a:lnTo>
                <a:lnTo>
                  <a:pt x="1006792" y="3095499"/>
                </a:lnTo>
                <a:lnTo>
                  <a:pt x="972733" y="3116237"/>
                </a:lnTo>
                <a:lnTo>
                  <a:pt x="939327" y="3137840"/>
                </a:lnTo>
                <a:lnTo>
                  <a:pt x="906592" y="3160330"/>
                </a:lnTo>
                <a:lnTo>
                  <a:pt x="874546" y="3183733"/>
                </a:lnTo>
                <a:lnTo>
                  <a:pt x="843208" y="3208072"/>
                </a:lnTo>
                <a:lnTo>
                  <a:pt x="812595" y="3233371"/>
                </a:lnTo>
                <a:lnTo>
                  <a:pt x="782727" y="3259655"/>
                </a:lnTo>
                <a:lnTo>
                  <a:pt x="753622" y="3286949"/>
                </a:lnTo>
                <a:lnTo>
                  <a:pt x="725298" y="3315275"/>
                </a:lnTo>
                <a:lnTo>
                  <a:pt x="697773" y="3344658"/>
                </a:lnTo>
                <a:lnTo>
                  <a:pt x="671067" y="3375123"/>
                </a:lnTo>
                <a:lnTo>
                  <a:pt x="645197" y="3406694"/>
                </a:lnTo>
                <a:lnTo>
                  <a:pt x="620181" y="3439394"/>
                </a:lnTo>
                <a:lnTo>
                  <a:pt x="587221" y="3484768"/>
                </a:lnTo>
                <a:lnTo>
                  <a:pt x="554473" y="3531442"/>
                </a:lnTo>
                <a:lnTo>
                  <a:pt x="522006" y="3579422"/>
                </a:lnTo>
                <a:lnTo>
                  <a:pt x="489887" y="3628712"/>
                </a:lnTo>
                <a:lnTo>
                  <a:pt x="458186" y="3679316"/>
                </a:lnTo>
                <a:lnTo>
                  <a:pt x="426969" y="3731239"/>
                </a:lnTo>
                <a:lnTo>
                  <a:pt x="396307" y="3784487"/>
                </a:lnTo>
                <a:lnTo>
                  <a:pt x="366266" y="3839064"/>
                </a:lnTo>
                <a:lnTo>
                  <a:pt x="336915" y="3894975"/>
                </a:lnTo>
                <a:lnTo>
                  <a:pt x="308323" y="3952225"/>
                </a:lnTo>
                <a:lnTo>
                  <a:pt x="280557" y="4010818"/>
                </a:lnTo>
                <a:lnTo>
                  <a:pt x="253687" y="4070759"/>
                </a:lnTo>
                <a:lnTo>
                  <a:pt x="227780" y="4132053"/>
                </a:lnTo>
                <a:lnTo>
                  <a:pt x="202904" y="4194705"/>
                </a:lnTo>
                <a:lnTo>
                  <a:pt x="179129" y="4258719"/>
                </a:lnTo>
                <a:lnTo>
                  <a:pt x="156521" y="4324101"/>
                </a:lnTo>
                <a:lnTo>
                  <a:pt x="135150" y="4390855"/>
                </a:lnTo>
                <a:lnTo>
                  <a:pt x="115084" y="4458986"/>
                </a:lnTo>
                <a:lnTo>
                  <a:pt x="96391" y="4528498"/>
                </a:lnTo>
                <a:lnTo>
                  <a:pt x="79139" y="4599397"/>
                </a:lnTo>
                <a:lnTo>
                  <a:pt x="63397" y="4671688"/>
                </a:lnTo>
                <a:lnTo>
                  <a:pt x="49232" y="4745374"/>
                </a:lnTo>
                <a:lnTo>
                  <a:pt x="36714" y="4820461"/>
                </a:lnTo>
                <a:lnTo>
                  <a:pt x="31094" y="4858532"/>
                </a:lnTo>
                <a:lnTo>
                  <a:pt x="25911" y="4896954"/>
                </a:lnTo>
                <a:lnTo>
                  <a:pt x="21173" y="4935729"/>
                </a:lnTo>
                <a:lnTo>
                  <a:pt x="16890" y="4974858"/>
                </a:lnTo>
                <a:lnTo>
                  <a:pt x="13069" y="5014340"/>
                </a:lnTo>
                <a:lnTo>
                  <a:pt x="9720" y="5054176"/>
                </a:lnTo>
                <a:lnTo>
                  <a:pt x="6850" y="5094368"/>
                </a:lnTo>
                <a:lnTo>
                  <a:pt x="4469" y="5134915"/>
                </a:lnTo>
                <a:lnTo>
                  <a:pt x="2585" y="5175818"/>
                </a:lnTo>
                <a:lnTo>
                  <a:pt x="1206" y="5217079"/>
                </a:lnTo>
                <a:lnTo>
                  <a:pt x="342" y="5258696"/>
                </a:lnTo>
                <a:lnTo>
                  <a:pt x="0" y="5300672"/>
                </a:lnTo>
                <a:lnTo>
                  <a:pt x="188" y="5343006"/>
                </a:lnTo>
                <a:lnTo>
                  <a:pt x="917" y="5385699"/>
                </a:lnTo>
                <a:lnTo>
                  <a:pt x="2193" y="5428752"/>
                </a:lnTo>
                <a:lnTo>
                  <a:pt x="4026" y="5472166"/>
                </a:lnTo>
                <a:lnTo>
                  <a:pt x="6425" y="5515940"/>
                </a:lnTo>
                <a:lnTo>
                  <a:pt x="9397" y="5560076"/>
                </a:lnTo>
                <a:lnTo>
                  <a:pt x="12951" y="5604575"/>
                </a:lnTo>
                <a:lnTo>
                  <a:pt x="17097" y="5649436"/>
                </a:lnTo>
                <a:lnTo>
                  <a:pt x="21841" y="5694660"/>
                </a:lnTo>
                <a:lnTo>
                  <a:pt x="27130" y="5739709"/>
                </a:lnTo>
                <a:lnTo>
                  <a:pt x="7333204" y="5739709"/>
                </a:lnTo>
                <a:lnTo>
                  <a:pt x="7333204" y="2305"/>
                </a:lnTo>
                <a:lnTo>
                  <a:pt x="7321237" y="1875"/>
                </a:lnTo>
                <a:lnTo>
                  <a:pt x="7265407" y="580"/>
                </a:lnTo>
                <a:lnTo>
                  <a:pt x="7209536" y="0"/>
                </a:lnTo>
                <a:close/>
              </a:path>
            </a:pathLst>
          </a:custGeom>
          <a:solidFill>
            <a:srgbClr val="F2EBDF"/>
          </a:solidFill>
        </p:spPr>
        <p:txBody>
          <a:bodyPr wrap="square" lIns="0" tIns="0" rIns="0" bIns="0" rtlCol="0"/>
          <a:lstStyle/>
          <a:p>
            <a:endParaRPr/>
          </a:p>
        </p:txBody>
      </p:sp>
      <p:grpSp>
        <p:nvGrpSpPr>
          <p:cNvPr id="6" name="object 5">
            <a:extLst>
              <a:ext uri="{FF2B5EF4-FFF2-40B4-BE49-F238E27FC236}">
                <a16:creationId xmlns:a16="http://schemas.microsoft.com/office/drawing/2014/main" id="{E476BBB7-E010-A935-8D28-16DF5629A637}"/>
              </a:ext>
            </a:extLst>
          </p:cNvPr>
          <p:cNvGrpSpPr/>
          <p:nvPr userDrawn="1"/>
        </p:nvGrpSpPr>
        <p:grpSpPr>
          <a:xfrm>
            <a:off x="3445542" y="2039227"/>
            <a:ext cx="7104380" cy="3386454"/>
            <a:chOff x="3445542" y="2039227"/>
            <a:chExt cx="7104380" cy="3386454"/>
          </a:xfrm>
        </p:grpSpPr>
        <p:sp>
          <p:nvSpPr>
            <p:cNvPr id="7" name="object 6">
              <a:extLst>
                <a:ext uri="{FF2B5EF4-FFF2-40B4-BE49-F238E27FC236}">
                  <a16:creationId xmlns:a16="http://schemas.microsoft.com/office/drawing/2014/main" id="{67180B58-5AFB-4D66-581E-0BAB6EB2C19E}"/>
                </a:ext>
              </a:extLst>
            </p:cNvPr>
            <p:cNvSpPr/>
            <p:nvPr/>
          </p:nvSpPr>
          <p:spPr>
            <a:xfrm>
              <a:off x="9040882" y="2039227"/>
              <a:ext cx="1509395" cy="1336040"/>
            </a:xfrm>
            <a:custGeom>
              <a:avLst/>
              <a:gdLst/>
              <a:ahLst/>
              <a:cxnLst/>
              <a:rect l="l" t="t" r="r" b="b"/>
              <a:pathLst>
                <a:path w="1509395" h="1336039">
                  <a:moveTo>
                    <a:pt x="768486" y="79"/>
                  </a:moveTo>
                  <a:lnTo>
                    <a:pt x="713838" y="0"/>
                  </a:lnTo>
                  <a:lnTo>
                    <a:pt x="659022" y="252"/>
                  </a:lnTo>
                  <a:lnTo>
                    <a:pt x="604122" y="876"/>
                  </a:lnTo>
                  <a:lnTo>
                    <a:pt x="549223" y="1913"/>
                  </a:lnTo>
                  <a:lnTo>
                    <a:pt x="495385" y="3754"/>
                  </a:lnTo>
                  <a:lnTo>
                    <a:pt x="439939" y="6656"/>
                  </a:lnTo>
                  <a:lnTo>
                    <a:pt x="383962" y="10310"/>
                  </a:lnTo>
                  <a:lnTo>
                    <a:pt x="328532" y="14404"/>
                  </a:lnTo>
                  <a:lnTo>
                    <a:pt x="176293" y="26234"/>
                  </a:lnTo>
                  <a:lnTo>
                    <a:pt x="133821" y="28992"/>
                  </a:lnTo>
                  <a:lnTo>
                    <a:pt x="57957" y="39852"/>
                  </a:lnTo>
                  <a:lnTo>
                    <a:pt x="27028" y="62369"/>
                  </a:lnTo>
                  <a:lnTo>
                    <a:pt x="0" y="131992"/>
                  </a:lnTo>
                  <a:lnTo>
                    <a:pt x="8724" y="171433"/>
                  </a:lnTo>
                  <a:lnTo>
                    <a:pt x="40008" y="241616"/>
                  </a:lnTo>
                  <a:lnTo>
                    <a:pt x="116769" y="411533"/>
                  </a:lnTo>
                  <a:lnTo>
                    <a:pt x="183723" y="557034"/>
                  </a:lnTo>
                  <a:lnTo>
                    <a:pt x="231384" y="658924"/>
                  </a:lnTo>
                  <a:lnTo>
                    <a:pt x="280565" y="762417"/>
                  </a:lnTo>
                  <a:lnTo>
                    <a:pt x="330496" y="865534"/>
                  </a:lnTo>
                  <a:lnTo>
                    <a:pt x="355503" y="916332"/>
                  </a:lnTo>
                  <a:lnTo>
                    <a:pt x="380407" y="966294"/>
                  </a:lnTo>
                  <a:lnTo>
                    <a:pt x="405115" y="1015172"/>
                  </a:lnTo>
                  <a:lnTo>
                    <a:pt x="429528" y="1062719"/>
                  </a:lnTo>
                  <a:lnTo>
                    <a:pt x="453551" y="1108687"/>
                  </a:lnTo>
                  <a:lnTo>
                    <a:pt x="477087" y="1152829"/>
                  </a:lnTo>
                  <a:lnTo>
                    <a:pt x="500040" y="1194898"/>
                  </a:lnTo>
                  <a:lnTo>
                    <a:pt x="522314" y="1234645"/>
                  </a:lnTo>
                  <a:lnTo>
                    <a:pt x="543813" y="1271825"/>
                  </a:lnTo>
                  <a:lnTo>
                    <a:pt x="572652" y="1305962"/>
                  </a:lnTo>
                  <a:lnTo>
                    <a:pt x="609177" y="1327343"/>
                  </a:lnTo>
                  <a:lnTo>
                    <a:pt x="649858" y="1335807"/>
                  </a:lnTo>
                  <a:lnTo>
                    <a:pt x="691166" y="1331195"/>
                  </a:lnTo>
                  <a:lnTo>
                    <a:pt x="729571" y="1313345"/>
                  </a:lnTo>
                  <a:lnTo>
                    <a:pt x="761542" y="1282099"/>
                  </a:lnTo>
                  <a:lnTo>
                    <a:pt x="809694" y="1215268"/>
                  </a:lnTo>
                  <a:lnTo>
                    <a:pt x="888830" y="1103786"/>
                  </a:lnTo>
                  <a:lnTo>
                    <a:pt x="974094" y="981931"/>
                  </a:lnTo>
                  <a:lnTo>
                    <a:pt x="1063050" y="853203"/>
                  </a:lnTo>
                  <a:lnTo>
                    <a:pt x="1153267" y="721102"/>
                  </a:lnTo>
                  <a:lnTo>
                    <a:pt x="1242310" y="589127"/>
                  </a:lnTo>
                  <a:lnTo>
                    <a:pt x="1327746" y="460777"/>
                  </a:lnTo>
                  <a:lnTo>
                    <a:pt x="1385832" y="372314"/>
                  </a:lnTo>
                  <a:lnTo>
                    <a:pt x="1439848" y="288882"/>
                  </a:lnTo>
                  <a:lnTo>
                    <a:pt x="1488884" y="211806"/>
                  </a:lnTo>
                  <a:lnTo>
                    <a:pt x="1505268" y="173753"/>
                  </a:lnTo>
                  <a:lnTo>
                    <a:pt x="1508888" y="134899"/>
                  </a:lnTo>
                  <a:lnTo>
                    <a:pt x="1501035" y="97629"/>
                  </a:lnTo>
                  <a:lnTo>
                    <a:pt x="1456077" y="37372"/>
                  </a:lnTo>
                  <a:lnTo>
                    <a:pt x="1421557" y="19152"/>
                  </a:lnTo>
                  <a:lnTo>
                    <a:pt x="1380730" y="12048"/>
                  </a:lnTo>
                  <a:lnTo>
                    <a:pt x="1334623" y="11170"/>
                  </a:lnTo>
                  <a:lnTo>
                    <a:pt x="983732" y="2894"/>
                  </a:lnTo>
                  <a:lnTo>
                    <a:pt x="876946" y="1068"/>
                  </a:lnTo>
                  <a:lnTo>
                    <a:pt x="768486" y="79"/>
                  </a:lnTo>
                  <a:close/>
                </a:path>
              </a:pathLst>
            </a:custGeom>
            <a:solidFill>
              <a:srgbClr val="F16548"/>
            </a:solidFill>
          </p:spPr>
          <p:txBody>
            <a:bodyPr wrap="square" lIns="0" tIns="0" rIns="0" bIns="0" rtlCol="0"/>
            <a:lstStyle/>
            <a:p>
              <a:endParaRPr/>
            </a:p>
          </p:txBody>
        </p:sp>
        <p:sp>
          <p:nvSpPr>
            <p:cNvPr id="8" name="object 7">
              <a:extLst>
                <a:ext uri="{FF2B5EF4-FFF2-40B4-BE49-F238E27FC236}">
                  <a16:creationId xmlns:a16="http://schemas.microsoft.com/office/drawing/2014/main" id="{9B309C9F-30B1-958C-5268-17B3E2A3A95A}"/>
                </a:ext>
              </a:extLst>
            </p:cNvPr>
            <p:cNvSpPr/>
            <p:nvPr/>
          </p:nvSpPr>
          <p:spPr>
            <a:xfrm>
              <a:off x="3445542" y="4342921"/>
              <a:ext cx="2963545" cy="1082675"/>
            </a:xfrm>
            <a:custGeom>
              <a:avLst/>
              <a:gdLst/>
              <a:ahLst/>
              <a:cxnLst/>
              <a:rect l="l" t="t" r="r" b="b"/>
              <a:pathLst>
                <a:path w="2963545" h="1082675">
                  <a:moveTo>
                    <a:pt x="1926123" y="0"/>
                  </a:moveTo>
                  <a:lnTo>
                    <a:pt x="1854979" y="19534"/>
                  </a:lnTo>
                  <a:lnTo>
                    <a:pt x="1820177" y="37647"/>
                  </a:lnTo>
                  <a:lnTo>
                    <a:pt x="1785649" y="59740"/>
                  </a:lnTo>
                  <a:lnTo>
                    <a:pt x="1751215" y="84625"/>
                  </a:lnTo>
                  <a:lnTo>
                    <a:pt x="1681910" y="138023"/>
                  </a:lnTo>
                  <a:lnTo>
                    <a:pt x="1646680" y="164161"/>
                  </a:lnTo>
                  <a:lnTo>
                    <a:pt x="1610826" y="188340"/>
                  </a:lnTo>
                  <a:lnTo>
                    <a:pt x="1574167" y="209374"/>
                  </a:lnTo>
                  <a:lnTo>
                    <a:pt x="1536524" y="226074"/>
                  </a:lnTo>
                  <a:lnTo>
                    <a:pt x="1497717" y="237254"/>
                  </a:lnTo>
                  <a:lnTo>
                    <a:pt x="1457568" y="241726"/>
                  </a:lnTo>
                  <a:lnTo>
                    <a:pt x="1407944" y="236884"/>
                  </a:lnTo>
                  <a:lnTo>
                    <a:pt x="1360662" y="222380"/>
                  </a:lnTo>
                  <a:lnTo>
                    <a:pt x="1314987" y="200954"/>
                  </a:lnTo>
                  <a:lnTo>
                    <a:pt x="1270187" y="175347"/>
                  </a:lnTo>
                  <a:lnTo>
                    <a:pt x="1225531" y="148299"/>
                  </a:lnTo>
                  <a:lnTo>
                    <a:pt x="1180285" y="122551"/>
                  </a:lnTo>
                  <a:lnTo>
                    <a:pt x="1133718" y="100845"/>
                  </a:lnTo>
                  <a:lnTo>
                    <a:pt x="1086957" y="86238"/>
                  </a:lnTo>
                  <a:lnTo>
                    <a:pt x="1038679" y="78435"/>
                  </a:lnTo>
                  <a:lnTo>
                    <a:pt x="989735" y="77234"/>
                  </a:lnTo>
                  <a:lnTo>
                    <a:pt x="940972" y="82433"/>
                  </a:lnTo>
                  <a:lnTo>
                    <a:pt x="893240" y="93828"/>
                  </a:lnTo>
                  <a:lnTo>
                    <a:pt x="847386" y="111217"/>
                  </a:lnTo>
                  <a:lnTo>
                    <a:pt x="804261" y="134398"/>
                  </a:lnTo>
                  <a:lnTo>
                    <a:pt x="764713" y="163169"/>
                  </a:lnTo>
                  <a:lnTo>
                    <a:pt x="729591" y="197327"/>
                  </a:lnTo>
                  <a:lnTo>
                    <a:pt x="700747" y="233862"/>
                  </a:lnTo>
                  <a:lnTo>
                    <a:pt x="675031" y="273058"/>
                  </a:lnTo>
                  <a:lnTo>
                    <a:pt x="651095" y="313686"/>
                  </a:lnTo>
                  <a:lnTo>
                    <a:pt x="627591" y="354516"/>
                  </a:lnTo>
                  <a:lnTo>
                    <a:pt x="603173" y="394318"/>
                  </a:lnTo>
                  <a:lnTo>
                    <a:pt x="576493" y="431861"/>
                  </a:lnTo>
                  <a:lnTo>
                    <a:pt x="546205" y="465917"/>
                  </a:lnTo>
                  <a:lnTo>
                    <a:pt x="510961" y="495256"/>
                  </a:lnTo>
                  <a:lnTo>
                    <a:pt x="465248" y="520941"/>
                  </a:lnTo>
                  <a:lnTo>
                    <a:pt x="416088" y="539323"/>
                  </a:lnTo>
                  <a:lnTo>
                    <a:pt x="364807" y="553352"/>
                  </a:lnTo>
                  <a:lnTo>
                    <a:pt x="312730" y="565980"/>
                  </a:lnTo>
                  <a:lnTo>
                    <a:pt x="261179" y="580158"/>
                  </a:lnTo>
                  <a:lnTo>
                    <a:pt x="211482" y="598837"/>
                  </a:lnTo>
                  <a:lnTo>
                    <a:pt x="163138" y="632407"/>
                  </a:lnTo>
                  <a:lnTo>
                    <a:pt x="112710" y="687208"/>
                  </a:lnTo>
                  <a:lnTo>
                    <a:pt x="88451" y="720374"/>
                  </a:lnTo>
                  <a:lnTo>
                    <a:pt x="65753" y="756209"/>
                  </a:lnTo>
                  <a:lnTo>
                    <a:pt x="45312" y="793837"/>
                  </a:lnTo>
                  <a:lnTo>
                    <a:pt x="27822" y="832377"/>
                  </a:lnTo>
                  <a:lnTo>
                    <a:pt x="13977" y="870951"/>
                  </a:lnTo>
                  <a:lnTo>
                    <a:pt x="4472" y="908679"/>
                  </a:lnTo>
                  <a:lnTo>
                    <a:pt x="0" y="944683"/>
                  </a:lnTo>
                  <a:lnTo>
                    <a:pt x="1255" y="978083"/>
                  </a:lnTo>
                  <a:lnTo>
                    <a:pt x="23728" y="1033557"/>
                  </a:lnTo>
                  <a:lnTo>
                    <a:pt x="77445" y="1068068"/>
                  </a:lnTo>
                  <a:lnTo>
                    <a:pt x="117756" y="1075265"/>
                  </a:lnTo>
                  <a:lnTo>
                    <a:pt x="162457" y="1077776"/>
                  </a:lnTo>
                  <a:lnTo>
                    <a:pt x="217661" y="1079701"/>
                  </a:lnTo>
                  <a:lnTo>
                    <a:pt x="282636" y="1081078"/>
                  </a:lnTo>
                  <a:lnTo>
                    <a:pt x="356649" y="1081945"/>
                  </a:lnTo>
                  <a:lnTo>
                    <a:pt x="483018" y="1082369"/>
                  </a:lnTo>
                  <a:lnTo>
                    <a:pt x="625610" y="1081855"/>
                  </a:lnTo>
                  <a:lnTo>
                    <a:pt x="836701" y="1079930"/>
                  </a:lnTo>
                  <a:lnTo>
                    <a:pt x="1126032" y="1075956"/>
                  </a:lnTo>
                  <a:lnTo>
                    <a:pt x="2608486" y="1049904"/>
                  </a:lnTo>
                  <a:lnTo>
                    <a:pt x="2832117" y="1047569"/>
                  </a:lnTo>
                  <a:lnTo>
                    <a:pt x="2942566" y="1047249"/>
                  </a:lnTo>
                  <a:lnTo>
                    <a:pt x="2956692" y="999971"/>
                  </a:lnTo>
                  <a:lnTo>
                    <a:pt x="2963332" y="951196"/>
                  </a:lnTo>
                  <a:lnTo>
                    <a:pt x="2962775" y="901900"/>
                  </a:lnTo>
                  <a:lnTo>
                    <a:pt x="2955312" y="853060"/>
                  </a:lnTo>
                  <a:lnTo>
                    <a:pt x="2941233" y="805654"/>
                  </a:lnTo>
                  <a:lnTo>
                    <a:pt x="2920829" y="760658"/>
                  </a:lnTo>
                  <a:lnTo>
                    <a:pt x="2894391" y="719049"/>
                  </a:lnTo>
                  <a:lnTo>
                    <a:pt x="2862208" y="681806"/>
                  </a:lnTo>
                  <a:lnTo>
                    <a:pt x="2824570" y="649904"/>
                  </a:lnTo>
                  <a:lnTo>
                    <a:pt x="2783756" y="625003"/>
                  </a:lnTo>
                  <a:lnTo>
                    <a:pt x="2742816" y="607708"/>
                  </a:lnTo>
                  <a:lnTo>
                    <a:pt x="2701914" y="596491"/>
                  </a:lnTo>
                  <a:lnTo>
                    <a:pt x="2661214" y="589823"/>
                  </a:lnTo>
                  <a:lnTo>
                    <a:pt x="2620879" y="586175"/>
                  </a:lnTo>
                  <a:lnTo>
                    <a:pt x="2541960" y="581821"/>
                  </a:lnTo>
                  <a:lnTo>
                    <a:pt x="2503704" y="578058"/>
                  </a:lnTo>
                  <a:lnTo>
                    <a:pt x="2430415" y="559715"/>
                  </a:lnTo>
                  <a:lnTo>
                    <a:pt x="2395710" y="542078"/>
                  </a:lnTo>
                  <a:lnTo>
                    <a:pt x="2362516" y="516758"/>
                  </a:lnTo>
                  <a:lnTo>
                    <a:pt x="2330998" y="482226"/>
                  </a:lnTo>
                  <a:lnTo>
                    <a:pt x="2307212" y="448016"/>
                  </a:lnTo>
                  <a:lnTo>
                    <a:pt x="2283490" y="408177"/>
                  </a:lnTo>
                  <a:lnTo>
                    <a:pt x="2259608" y="364120"/>
                  </a:lnTo>
                  <a:lnTo>
                    <a:pt x="2210467" y="268996"/>
                  </a:lnTo>
                  <a:lnTo>
                    <a:pt x="2184760" y="220752"/>
                  </a:lnTo>
                  <a:lnTo>
                    <a:pt x="2157998" y="173934"/>
                  </a:lnTo>
                  <a:lnTo>
                    <a:pt x="2129957" y="129954"/>
                  </a:lnTo>
                  <a:lnTo>
                    <a:pt x="2100412" y="90223"/>
                  </a:lnTo>
                  <a:lnTo>
                    <a:pt x="2069139" y="56152"/>
                  </a:lnTo>
                  <a:lnTo>
                    <a:pt x="2035916" y="29153"/>
                  </a:lnTo>
                  <a:lnTo>
                    <a:pt x="2000518" y="10637"/>
                  </a:lnTo>
                  <a:lnTo>
                    <a:pt x="1962824" y="953"/>
                  </a:lnTo>
                  <a:lnTo>
                    <a:pt x="1926123" y="0"/>
                  </a:lnTo>
                  <a:close/>
                </a:path>
              </a:pathLst>
            </a:custGeom>
            <a:solidFill>
              <a:srgbClr val="00B27C"/>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2949927"/>
            <a:ext cx="3451915"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br>
              <a:rPr lang="en-GB"/>
            </a:br>
            <a:r>
              <a:rPr lang="en-GB"/>
              <a:t>is required</a:t>
            </a:r>
          </a:p>
        </p:txBody>
      </p:sp>
      <p:sp>
        <p:nvSpPr>
          <p:cNvPr id="20" name="Title 1">
            <a:extLst>
              <a:ext uri="{FF2B5EF4-FFF2-40B4-BE49-F238E27FC236}">
                <a16:creationId xmlns:a16="http://schemas.microsoft.com/office/drawing/2014/main" id="{2B0C3D23-FDA9-1423-7C3F-70FB39B120FC}"/>
              </a:ext>
            </a:extLst>
          </p:cNvPr>
          <p:cNvSpPr>
            <a:spLocks noGrp="1"/>
          </p:cNvSpPr>
          <p:nvPr>
            <p:ph type="title" hasCustomPrompt="1"/>
          </p:nvPr>
        </p:nvSpPr>
        <p:spPr>
          <a:xfrm>
            <a:off x="754471" y="1842419"/>
            <a:ext cx="7561626" cy="876068"/>
          </a:xfrm>
        </p:spPr>
        <p:txBody>
          <a:bodyPr anchor="t">
            <a:normAutofit/>
          </a:bodyPr>
          <a:lstStyle>
            <a:lvl1pPr>
              <a:defRPr sz="3600">
                <a:solidFill>
                  <a:schemeClr val="bg1"/>
                </a:solidFill>
              </a:defRPr>
            </a:lvl1pPr>
          </a:lstStyle>
          <a:p>
            <a:r>
              <a:rPr lang="en-GB"/>
              <a:t>Section break title</a:t>
            </a:r>
            <a:endParaRPr lang="en-US"/>
          </a:p>
        </p:txBody>
      </p:sp>
      <p:pic>
        <p:nvPicPr>
          <p:cNvPr id="4" name="Graphic 3">
            <a:extLst>
              <a:ext uri="{FF2B5EF4-FFF2-40B4-BE49-F238E27FC236}">
                <a16:creationId xmlns:a16="http://schemas.microsoft.com/office/drawing/2014/main" id="{4C731725-34FA-906C-F2B1-26CF5BAC5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108801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Graph">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CCB8DEF4-21E6-9AA7-D902-D3CE7E5C35E0}"/>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1" y="537582"/>
            <a:ext cx="10659641" cy="847449"/>
          </a:xfrm>
        </p:spPr>
        <p:txBody>
          <a:bodyPr anchor="t">
            <a:normAutofit/>
          </a:bodyPr>
          <a:lstStyle>
            <a:lvl1pPr>
              <a:defRPr sz="3000"/>
            </a:lvl1pPr>
          </a:lstStyle>
          <a:p>
            <a:r>
              <a:rPr lang="en-AU" spc="-20"/>
              <a:t>Neami</a:t>
            </a:r>
            <a:r>
              <a:rPr lang="en-AU" spc="-185"/>
              <a:t> </a:t>
            </a:r>
            <a:r>
              <a:rPr lang="en-AU" spc="-55" err="1"/>
              <a:t>powerpoint</a:t>
            </a:r>
            <a:r>
              <a:rPr lang="en-AU" spc="-175"/>
              <a:t> </a:t>
            </a:r>
            <a:r>
              <a:rPr lang="en-AU" spc="-55"/>
              <a:t>template</a:t>
            </a:r>
            <a:br>
              <a:rPr lang="en-AU" spc="-55"/>
            </a:br>
            <a:r>
              <a:rPr lang="en-AU" spc="-25"/>
              <a:t>Title</a:t>
            </a:r>
            <a:r>
              <a:rPr lang="en-AU" spc="-175"/>
              <a:t> </a:t>
            </a:r>
            <a:r>
              <a:rPr lang="en-AU" spc="-55"/>
              <a:t>over</a:t>
            </a:r>
            <a:r>
              <a:rPr lang="en-AU" spc="-175"/>
              <a:t> </a:t>
            </a:r>
            <a:r>
              <a:rPr lang="en-AU"/>
              <a:t>two</a:t>
            </a:r>
            <a:r>
              <a:rPr lang="en-AU" spc="-175"/>
              <a:t> </a:t>
            </a:r>
            <a:r>
              <a:rPr lang="en-AU" spc="-10"/>
              <a:t>lines</a:t>
            </a:r>
            <a:endParaRPr lang="en-US"/>
          </a:p>
        </p:txBody>
      </p:sp>
      <p:sp>
        <p:nvSpPr>
          <p:cNvPr id="5" name="Date Placeholder 4">
            <a:extLst>
              <a:ext uri="{FF2B5EF4-FFF2-40B4-BE49-F238E27FC236}">
                <a16:creationId xmlns:a16="http://schemas.microsoft.com/office/drawing/2014/main" id="{186AD26C-EF4A-815D-FE5D-F329396E71DC}"/>
              </a:ext>
            </a:extLst>
          </p:cNvPr>
          <p:cNvSpPr>
            <a:spLocks noGrp="1"/>
          </p:cNvSpPr>
          <p:nvPr>
            <p:ph type="dt" sz="half" idx="10"/>
          </p:nvPr>
        </p:nvSpPr>
        <p:spPr>
          <a:xfrm>
            <a:off x="3192871" y="6356350"/>
            <a:ext cx="2743200" cy="365125"/>
          </a:xfrm>
        </p:spPr>
        <p:txBody>
          <a:bodyPr/>
          <a:lstStyle/>
          <a:p>
            <a:r>
              <a:rPr lang="en-US"/>
              <a:t>Document title – </a:t>
            </a:r>
            <a:fld id="{92CA7F7E-E601-CE41-BC60-F6FDEB3AB78A}" type="datetimeFigureOut">
              <a:rPr lang="en-US" smtClean="0"/>
              <a:t>2/13/2025</a:t>
            </a:fld>
            <a:endParaRPr lang="en-US"/>
          </a:p>
        </p:txBody>
      </p:sp>
      <p:sp>
        <p:nvSpPr>
          <p:cNvPr id="7" name="Slide Number Placeholder 6">
            <a:extLst>
              <a:ext uri="{FF2B5EF4-FFF2-40B4-BE49-F238E27FC236}">
                <a16:creationId xmlns:a16="http://schemas.microsoft.com/office/drawing/2014/main" id="{100C4E34-5835-0BA9-E1DC-DAA9EF39E149}"/>
              </a:ext>
            </a:extLst>
          </p:cNvPr>
          <p:cNvSpPr>
            <a:spLocks noGrp="1"/>
          </p:cNvSpPr>
          <p:nvPr>
            <p:ph type="sldNum" sz="quarter" idx="12"/>
          </p:nvPr>
        </p:nvSpPr>
        <p:spPr/>
        <p:txBody>
          <a:bodyPr/>
          <a:lstStyle/>
          <a:p>
            <a:r>
              <a:rPr lang="en-US"/>
              <a:t>Page </a:t>
            </a:r>
            <a:fld id="{72B3076E-A0C8-0045-92A2-2DA8D098B982}" type="slidenum">
              <a:rPr lang="en-US" smtClean="0"/>
              <a:t>‹#›</a:t>
            </a:fld>
            <a:endParaRPr lang="en-US"/>
          </a:p>
        </p:txBody>
      </p:sp>
      <p:sp>
        <p:nvSpPr>
          <p:cNvPr id="42" name="Chart Placeholder 41">
            <a:extLst>
              <a:ext uri="{FF2B5EF4-FFF2-40B4-BE49-F238E27FC236}">
                <a16:creationId xmlns:a16="http://schemas.microsoft.com/office/drawing/2014/main" id="{A0639F3C-8D5F-98F3-1CF4-0F68F5FE4935}"/>
              </a:ext>
            </a:extLst>
          </p:cNvPr>
          <p:cNvSpPr>
            <a:spLocks noGrp="1"/>
          </p:cNvSpPr>
          <p:nvPr>
            <p:ph type="chart" sz="quarter" idx="16" hasCustomPrompt="1"/>
          </p:nvPr>
        </p:nvSpPr>
        <p:spPr>
          <a:xfrm>
            <a:off x="5548184" y="2066925"/>
            <a:ext cx="5865941" cy="3802061"/>
          </a:xfrm>
        </p:spPr>
        <p:txBody>
          <a:bodyPr/>
          <a:lstStyle>
            <a:lvl1pPr marL="457200" indent="-457200">
              <a:buFont typeface="Arial" panose="020B0604020202020204" pitchFamily="34" charset="0"/>
              <a:buChar char="•"/>
              <a:defRPr>
                <a:solidFill>
                  <a:schemeClr val="accent3"/>
                </a:solidFill>
              </a:defRPr>
            </a:lvl1pPr>
          </a:lstStyle>
          <a:p>
            <a:r>
              <a:rPr lang="en-US"/>
              <a:t>CLICK TO INSERT GRAPH</a:t>
            </a:r>
          </a:p>
        </p:txBody>
      </p:sp>
      <p:sp>
        <p:nvSpPr>
          <p:cNvPr id="3" name="object 4">
            <a:extLst>
              <a:ext uri="{FF2B5EF4-FFF2-40B4-BE49-F238E27FC236}">
                <a16:creationId xmlns:a16="http://schemas.microsoft.com/office/drawing/2014/main" id="{124CE294-0118-99CD-F50B-2D9FDF38C17C}"/>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4" name="Graphic 3">
            <a:extLst>
              <a:ext uri="{FF2B5EF4-FFF2-40B4-BE49-F238E27FC236}">
                <a16:creationId xmlns:a16="http://schemas.microsoft.com/office/drawing/2014/main" id="{262A5256-9566-F568-8119-768720C6B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6" name="Text Placeholder 7">
            <a:extLst>
              <a:ext uri="{FF2B5EF4-FFF2-40B4-BE49-F238E27FC236}">
                <a16:creationId xmlns:a16="http://schemas.microsoft.com/office/drawing/2014/main" id="{4C2637BA-5680-6AF3-4C4A-CA3F3E1691E6}"/>
              </a:ext>
            </a:extLst>
          </p:cNvPr>
          <p:cNvSpPr>
            <a:spLocks noGrp="1"/>
          </p:cNvSpPr>
          <p:nvPr>
            <p:ph type="body" sz="quarter" idx="17" hasCustomPrompt="1"/>
          </p:nvPr>
        </p:nvSpPr>
        <p:spPr>
          <a:xfrm>
            <a:off x="754471" y="2441850"/>
            <a:ext cx="4292090"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
        <p:nvSpPr>
          <p:cNvPr id="8" name="Text Placeholder 2">
            <a:extLst>
              <a:ext uri="{FF2B5EF4-FFF2-40B4-BE49-F238E27FC236}">
                <a16:creationId xmlns:a16="http://schemas.microsoft.com/office/drawing/2014/main" id="{F010D902-00CD-CE04-A180-D83AED4326A1}"/>
              </a:ext>
            </a:extLst>
          </p:cNvPr>
          <p:cNvSpPr>
            <a:spLocks noGrp="1"/>
          </p:cNvSpPr>
          <p:nvPr>
            <p:ph type="body" idx="19" hasCustomPrompt="1"/>
          </p:nvPr>
        </p:nvSpPr>
        <p:spPr>
          <a:xfrm>
            <a:off x="754471" y="1546196"/>
            <a:ext cx="4292090"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spTree>
    <p:extLst>
      <p:ext uri="{BB962C8B-B14F-4D97-AF65-F5344CB8AC3E}">
        <p14:creationId xmlns:p14="http://schemas.microsoft.com/office/powerpoint/2010/main" val="2760509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Table">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CCB8DEF4-21E6-9AA7-D902-D3CE7E5C35E0}"/>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1" y="537582"/>
            <a:ext cx="10659641" cy="847449"/>
          </a:xfrm>
        </p:spPr>
        <p:txBody>
          <a:bodyPr anchor="t">
            <a:normAutofit/>
          </a:bodyPr>
          <a:lstStyle>
            <a:lvl1pPr>
              <a:defRPr sz="3000"/>
            </a:lvl1pPr>
          </a:lstStyle>
          <a:p>
            <a:r>
              <a:rPr lang="en-AU" spc="-20"/>
              <a:t>Neami</a:t>
            </a:r>
            <a:r>
              <a:rPr lang="en-AU" spc="-185"/>
              <a:t> </a:t>
            </a:r>
            <a:r>
              <a:rPr lang="en-AU" spc="-55" err="1"/>
              <a:t>powerpoint</a:t>
            </a:r>
            <a:r>
              <a:rPr lang="en-AU" spc="-175"/>
              <a:t> </a:t>
            </a:r>
            <a:r>
              <a:rPr lang="en-AU" spc="-55"/>
              <a:t>template</a:t>
            </a:r>
            <a:br>
              <a:rPr lang="en-AU" spc="-55"/>
            </a:br>
            <a:r>
              <a:rPr lang="en-AU" spc="-25"/>
              <a:t>Title</a:t>
            </a:r>
            <a:r>
              <a:rPr lang="en-AU" spc="-175"/>
              <a:t> </a:t>
            </a:r>
            <a:r>
              <a:rPr lang="en-AU" spc="-55"/>
              <a:t>over</a:t>
            </a:r>
            <a:r>
              <a:rPr lang="en-AU" spc="-175"/>
              <a:t> </a:t>
            </a:r>
            <a:r>
              <a:rPr lang="en-AU"/>
              <a:t>two</a:t>
            </a:r>
            <a:r>
              <a:rPr lang="en-AU" spc="-175"/>
              <a:t> </a:t>
            </a:r>
            <a:r>
              <a:rPr lang="en-AU" spc="-10"/>
              <a:t>lines</a:t>
            </a:r>
            <a:endParaRPr lang="en-US"/>
          </a:p>
        </p:txBody>
      </p:sp>
      <p:sp>
        <p:nvSpPr>
          <p:cNvPr id="5" name="Date Placeholder 4">
            <a:extLst>
              <a:ext uri="{FF2B5EF4-FFF2-40B4-BE49-F238E27FC236}">
                <a16:creationId xmlns:a16="http://schemas.microsoft.com/office/drawing/2014/main" id="{186AD26C-EF4A-815D-FE5D-F329396E71DC}"/>
              </a:ext>
            </a:extLst>
          </p:cNvPr>
          <p:cNvSpPr>
            <a:spLocks noGrp="1"/>
          </p:cNvSpPr>
          <p:nvPr>
            <p:ph type="dt" sz="half" idx="10"/>
          </p:nvPr>
        </p:nvSpPr>
        <p:spPr>
          <a:xfrm>
            <a:off x="3192871" y="6356350"/>
            <a:ext cx="2743200" cy="365125"/>
          </a:xfrm>
        </p:spPr>
        <p:txBody>
          <a:bodyPr/>
          <a:lstStyle/>
          <a:p>
            <a:r>
              <a:rPr lang="en-US"/>
              <a:t>Document title – </a:t>
            </a:r>
            <a:fld id="{92CA7F7E-E601-CE41-BC60-F6FDEB3AB78A}" type="datetimeFigureOut">
              <a:rPr lang="en-US" smtClean="0"/>
              <a:t>2/13/2025</a:t>
            </a:fld>
            <a:endParaRPr lang="en-US"/>
          </a:p>
        </p:txBody>
      </p:sp>
      <p:sp>
        <p:nvSpPr>
          <p:cNvPr id="7" name="Slide Number Placeholder 6">
            <a:extLst>
              <a:ext uri="{FF2B5EF4-FFF2-40B4-BE49-F238E27FC236}">
                <a16:creationId xmlns:a16="http://schemas.microsoft.com/office/drawing/2014/main" id="{100C4E34-5835-0BA9-E1DC-DAA9EF39E149}"/>
              </a:ext>
            </a:extLst>
          </p:cNvPr>
          <p:cNvSpPr>
            <a:spLocks noGrp="1"/>
          </p:cNvSpPr>
          <p:nvPr>
            <p:ph type="sldNum" sz="quarter" idx="12"/>
          </p:nvPr>
        </p:nvSpPr>
        <p:spPr/>
        <p:txBody>
          <a:bodyPr/>
          <a:lstStyle/>
          <a:p>
            <a:r>
              <a:rPr lang="en-US"/>
              <a:t>Page </a:t>
            </a:r>
            <a:fld id="{72B3076E-A0C8-0045-92A2-2DA8D098B982}" type="slidenum">
              <a:rPr lang="en-US" smtClean="0"/>
              <a:t>‹#›</a:t>
            </a:fld>
            <a:endParaRPr lang="en-US"/>
          </a:p>
        </p:txBody>
      </p:sp>
      <p:sp>
        <p:nvSpPr>
          <p:cNvPr id="58" name="Table Placeholder 55">
            <a:extLst>
              <a:ext uri="{FF2B5EF4-FFF2-40B4-BE49-F238E27FC236}">
                <a16:creationId xmlns:a16="http://schemas.microsoft.com/office/drawing/2014/main" id="{D25C4F0B-2DC5-A32B-DD6A-40C4E05D86DB}"/>
              </a:ext>
            </a:extLst>
          </p:cNvPr>
          <p:cNvSpPr>
            <a:spLocks noGrp="1"/>
          </p:cNvSpPr>
          <p:nvPr>
            <p:ph type="tbl" sz="quarter" idx="17" hasCustomPrompt="1"/>
          </p:nvPr>
        </p:nvSpPr>
        <p:spPr>
          <a:xfrm>
            <a:off x="5548313" y="2070100"/>
            <a:ext cx="5865812" cy="3798888"/>
          </a:xfrm>
        </p:spPr>
        <p:txBody>
          <a:bodyPr/>
          <a:lstStyle>
            <a:lvl1pPr marL="0" indent="0">
              <a:buFontTx/>
              <a:buNone/>
              <a:defRPr>
                <a:solidFill>
                  <a:schemeClr val="accent3"/>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INSERT TABLE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3" name="object 4">
            <a:extLst>
              <a:ext uri="{FF2B5EF4-FFF2-40B4-BE49-F238E27FC236}">
                <a16:creationId xmlns:a16="http://schemas.microsoft.com/office/drawing/2014/main" id="{3EB18C3F-6D5E-A431-92A6-23FD40775E62}"/>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4" name="Graphic 3">
            <a:extLst>
              <a:ext uri="{FF2B5EF4-FFF2-40B4-BE49-F238E27FC236}">
                <a16:creationId xmlns:a16="http://schemas.microsoft.com/office/drawing/2014/main" id="{9E1C7475-24D0-9A9E-6ACF-B050DB15D5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6" name="Text Placeholder 7">
            <a:extLst>
              <a:ext uri="{FF2B5EF4-FFF2-40B4-BE49-F238E27FC236}">
                <a16:creationId xmlns:a16="http://schemas.microsoft.com/office/drawing/2014/main" id="{BAAB8338-2378-A553-801C-EACF8CF62369}"/>
              </a:ext>
            </a:extLst>
          </p:cNvPr>
          <p:cNvSpPr>
            <a:spLocks noGrp="1"/>
          </p:cNvSpPr>
          <p:nvPr>
            <p:ph type="body" sz="quarter" idx="18" hasCustomPrompt="1"/>
          </p:nvPr>
        </p:nvSpPr>
        <p:spPr>
          <a:xfrm>
            <a:off x="754471" y="2441850"/>
            <a:ext cx="4292090"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
        <p:nvSpPr>
          <p:cNvPr id="8" name="Text Placeholder 2">
            <a:extLst>
              <a:ext uri="{FF2B5EF4-FFF2-40B4-BE49-F238E27FC236}">
                <a16:creationId xmlns:a16="http://schemas.microsoft.com/office/drawing/2014/main" id="{10BB6CDF-C39F-F1EA-87B5-F0DA084AF71B}"/>
              </a:ext>
            </a:extLst>
          </p:cNvPr>
          <p:cNvSpPr>
            <a:spLocks noGrp="1"/>
          </p:cNvSpPr>
          <p:nvPr>
            <p:ph type="body" idx="19" hasCustomPrompt="1"/>
          </p:nvPr>
        </p:nvSpPr>
        <p:spPr>
          <a:xfrm>
            <a:off x="754471" y="1546196"/>
            <a:ext cx="4292090"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spTree>
    <p:extLst>
      <p:ext uri="{BB962C8B-B14F-4D97-AF65-F5344CB8AC3E}">
        <p14:creationId xmlns:p14="http://schemas.microsoft.com/office/powerpoint/2010/main" val="3164741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Organic Shapes">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3A32DE-8561-7321-CD49-B191223D5F6B}"/>
              </a:ext>
            </a:extLst>
          </p:cNvPr>
          <p:cNvSpPr>
            <a:spLocks noGrp="1"/>
          </p:cNvSpPr>
          <p:nvPr>
            <p:ph type="dt" sz="half" idx="10"/>
          </p:nvPr>
        </p:nvSpPr>
        <p:spPr/>
        <p:txBody>
          <a:bodyPr/>
          <a:lstStyle/>
          <a:p>
            <a:fld id="{92CA7F7E-E601-CE41-BC60-F6FDEB3AB78A}" type="datetimeFigureOut">
              <a:rPr lang="en-US" smtClean="0"/>
              <a:t>2/13/2025</a:t>
            </a:fld>
            <a:endParaRPr lang="en-US"/>
          </a:p>
        </p:txBody>
      </p:sp>
      <p:sp>
        <p:nvSpPr>
          <p:cNvPr id="4" name="Slide Number Placeholder 3">
            <a:extLst>
              <a:ext uri="{FF2B5EF4-FFF2-40B4-BE49-F238E27FC236}">
                <a16:creationId xmlns:a16="http://schemas.microsoft.com/office/drawing/2014/main" id="{ADC946A7-3852-F99C-F06B-31FC0ED250FF}"/>
              </a:ext>
            </a:extLst>
          </p:cNvPr>
          <p:cNvSpPr>
            <a:spLocks noGrp="1"/>
          </p:cNvSpPr>
          <p:nvPr>
            <p:ph type="sldNum" sz="quarter" idx="12"/>
          </p:nvPr>
        </p:nvSpPr>
        <p:spPr/>
        <p:txBody>
          <a:bodyPr/>
          <a:lstStyle/>
          <a:p>
            <a:fld id="{72B3076E-A0C8-0045-92A2-2DA8D098B982}" type="slidenum">
              <a:rPr lang="en-US" smtClean="0"/>
              <a:t>‹#›</a:t>
            </a:fld>
            <a:endParaRPr lang="en-US"/>
          </a:p>
        </p:txBody>
      </p:sp>
      <p:sp>
        <p:nvSpPr>
          <p:cNvPr id="25" name="object 2">
            <a:extLst>
              <a:ext uri="{FF2B5EF4-FFF2-40B4-BE49-F238E27FC236}">
                <a16:creationId xmlns:a16="http://schemas.microsoft.com/office/drawing/2014/main" id="{667744AA-40E9-871D-28DD-9F41E9EF6D85}"/>
              </a:ext>
            </a:extLst>
          </p:cNvPr>
          <p:cNvSpPr txBox="1"/>
          <p:nvPr userDrawn="1"/>
        </p:nvSpPr>
        <p:spPr>
          <a:xfrm>
            <a:off x="754471" y="1899766"/>
            <a:ext cx="2360930" cy="1518920"/>
          </a:xfrm>
          <a:prstGeom prst="rect">
            <a:avLst/>
          </a:prstGeom>
        </p:spPr>
        <p:txBody>
          <a:bodyPr vert="horz" wrap="square" lIns="0" tIns="12700" rIns="0" bIns="0" rtlCol="0">
            <a:spAutoFit/>
          </a:bodyPr>
          <a:lstStyle/>
          <a:p>
            <a:pPr marL="12700" marR="5080">
              <a:lnSpc>
                <a:spcPct val="100000"/>
              </a:lnSpc>
              <a:spcBef>
                <a:spcPts val="100"/>
              </a:spcBef>
            </a:pPr>
            <a:r>
              <a:rPr sz="1400">
                <a:solidFill>
                  <a:srgbClr val="00243A"/>
                </a:solidFill>
                <a:latin typeface="Arial" panose="020B0604020202020204" pitchFamily="34" charset="0"/>
                <a:cs typeface="Arial" panose="020B0604020202020204" pitchFamily="34" charset="0"/>
              </a:rPr>
              <a:t>Use</a:t>
            </a:r>
            <a:r>
              <a:rPr sz="1400" spc="-60">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larger</a:t>
            </a:r>
            <a:r>
              <a:rPr sz="1400" spc="-50">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organic</a:t>
            </a:r>
            <a:r>
              <a:rPr sz="1400" spc="-50">
                <a:solidFill>
                  <a:srgbClr val="00243A"/>
                </a:solidFill>
                <a:latin typeface="Arial" panose="020B0604020202020204" pitchFamily="34" charset="0"/>
                <a:cs typeface="Arial" panose="020B0604020202020204" pitchFamily="34" charset="0"/>
              </a:rPr>
              <a:t> </a:t>
            </a:r>
            <a:r>
              <a:rPr sz="1400" spc="-10">
                <a:solidFill>
                  <a:srgbClr val="00243A"/>
                </a:solidFill>
                <a:latin typeface="Arial" panose="020B0604020202020204" pitchFamily="34" charset="0"/>
                <a:cs typeface="Arial" panose="020B0604020202020204" pitchFamily="34" charset="0"/>
              </a:rPr>
              <a:t>shapes </a:t>
            </a:r>
            <a:r>
              <a:rPr sz="1400">
                <a:solidFill>
                  <a:srgbClr val="00243A"/>
                </a:solidFill>
                <a:latin typeface="Arial" panose="020B0604020202020204" pitchFamily="34" charset="0"/>
                <a:cs typeface="Arial" panose="020B0604020202020204" pitchFamily="34" charset="0"/>
              </a:rPr>
              <a:t>as</a:t>
            </a:r>
            <a:r>
              <a:rPr sz="1400" spc="-35">
                <a:solidFill>
                  <a:srgbClr val="00243A"/>
                </a:solidFill>
                <a:latin typeface="Arial" panose="020B0604020202020204" pitchFamily="34" charset="0"/>
                <a:cs typeface="Arial" panose="020B0604020202020204" pitchFamily="34" charset="0"/>
              </a:rPr>
              <a:t> </a:t>
            </a:r>
            <a:r>
              <a:rPr sz="1400" spc="-10">
                <a:solidFill>
                  <a:srgbClr val="00243A"/>
                </a:solidFill>
                <a:latin typeface="Arial" panose="020B0604020202020204" pitchFamily="34" charset="0"/>
                <a:cs typeface="Arial" panose="020B0604020202020204" pitchFamily="34" charset="0"/>
              </a:rPr>
              <a:t>background</a:t>
            </a:r>
            <a:r>
              <a:rPr sz="1400" spc="-25">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elements</a:t>
            </a:r>
            <a:r>
              <a:rPr sz="1400" spc="-20">
                <a:solidFill>
                  <a:srgbClr val="00243A"/>
                </a:solidFill>
                <a:latin typeface="Arial" panose="020B0604020202020204" pitchFamily="34" charset="0"/>
                <a:cs typeface="Arial" panose="020B0604020202020204" pitchFamily="34" charset="0"/>
              </a:rPr>
              <a:t> </a:t>
            </a:r>
            <a:r>
              <a:rPr sz="1400" spc="-25">
                <a:solidFill>
                  <a:srgbClr val="00243A"/>
                </a:solidFill>
                <a:latin typeface="Arial" panose="020B0604020202020204" pitchFamily="34" charset="0"/>
                <a:cs typeface="Arial" panose="020B0604020202020204" pitchFamily="34" charset="0"/>
              </a:rPr>
              <a:t>or </a:t>
            </a:r>
            <a:r>
              <a:rPr sz="1400">
                <a:solidFill>
                  <a:srgbClr val="00243A"/>
                </a:solidFill>
                <a:latin typeface="Arial" panose="020B0604020202020204" pitchFamily="34" charset="0"/>
                <a:cs typeface="Arial" panose="020B0604020202020204" pitchFamily="34" charset="0"/>
              </a:rPr>
              <a:t>also</a:t>
            </a:r>
            <a:r>
              <a:rPr sz="1400" spc="-25">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to</a:t>
            </a:r>
            <a:r>
              <a:rPr sz="1400" spc="-20">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mask</a:t>
            </a:r>
            <a:r>
              <a:rPr sz="1400" spc="-20">
                <a:solidFill>
                  <a:srgbClr val="00243A"/>
                </a:solidFill>
                <a:latin typeface="Arial" panose="020B0604020202020204" pitchFamily="34" charset="0"/>
                <a:cs typeface="Arial" panose="020B0604020202020204" pitchFamily="34" charset="0"/>
              </a:rPr>
              <a:t> </a:t>
            </a:r>
            <a:r>
              <a:rPr sz="1400" spc="-10">
                <a:solidFill>
                  <a:srgbClr val="00243A"/>
                </a:solidFill>
                <a:latin typeface="Arial" panose="020B0604020202020204" pitchFamily="34" charset="0"/>
                <a:cs typeface="Arial" panose="020B0604020202020204" pitchFamily="34" charset="0"/>
              </a:rPr>
              <a:t>images.</a:t>
            </a:r>
            <a:endParaRPr sz="1400">
              <a:latin typeface="Arial" panose="020B0604020202020204" pitchFamily="34" charset="0"/>
              <a:cs typeface="Arial" panose="020B0604020202020204" pitchFamily="34" charset="0"/>
            </a:endParaRPr>
          </a:p>
          <a:p>
            <a:pPr>
              <a:lnSpc>
                <a:spcPct val="100000"/>
              </a:lnSpc>
              <a:spcBef>
                <a:spcPts val="55"/>
              </a:spcBef>
            </a:pPr>
            <a:endParaRPr sz="1300">
              <a:latin typeface="Arial" panose="020B0604020202020204" pitchFamily="34" charset="0"/>
              <a:cs typeface="Arial" panose="020B0604020202020204" pitchFamily="34" charset="0"/>
            </a:endParaRPr>
          </a:p>
          <a:p>
            <a:pPr marL="12700" marR="201295">
              <a:lnSpc>
                <a:spcPct val="100000"/>
              </a:lnSpc>
            </a:pPr>
            <a:r>
              <a:rPr sz="1400">
                <a:solidFill>
                  <a:srgbClr val="00243A"/>
                </a:solidFill>
                <a:latin typeface="Arial" panose="020B0604020202020204" pitchFamily="34" charset="0"/>
                <a:cs typeface="Arial" panose="020B0604020202020204" pitchFamily="34" charset="0"/>
              </a:rPr>
              <a:t>Refer</a:t>
            </a:r>
            <a:r>
              <a:rPr sz="1400" spc="-60">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to</a:t>
            </a:r>
            <a:r>
              <a:rPr sz="1400" spc="-55">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brand</a:t>
            </a:r>
            <a:r>
              <a:rPr sz="1400" spc="-60">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toolkit</a:t>
            </a:r>
            <a:r>
              <a:rPr sz="1400" spc="-55">
                <a:solidFill>
                  <a:srgbClr val="00243A"/>
                </a:solidFill>
                <a:latin typeface="Arial" panose="020B0604020202020204" pitchFamily="34" charset="0"/>
                <a:cs typeface="Arial" panose="020B0604020202020204" pitchFamily="34" charset="0"/>
              </a:rPr>
              <a:t> </a:t>
            </a:r>
            <a:r>
              <a:rPr sz="1400" spc="-25">
                <a:solidFill>
                  <a:srgbClr val="00243A"/>
                </a:solidFill>
                <a:latin typeface="Arial" panose="020B0604020202020204" pitchFamily="34" charset="0"/>
                <a:cs typeface="Arial" panose="020B0604020202020204" pitchFamily="34" charset="0"/>
              </a:rPr>
              <a:t>for </a:t>
            </a:r>
            <a:r>
              <a:rPr sz="1400">
                <a:solidFill>
                  <a:srgbClr val="00243A"/>
                </a:solidFill>
                <a:latin typeface="Arial" panose="020B0604020202020204" pitchFamily="34" charset="0"/>
                <a:cs typeface="Arial" panose="020B0604020202020204" pitchFamily="34" charset="0"/>
              </a:rPr>
              <a:t>guidance</a:t>
            </a:r>
            <a:r>
              <a:rPr sz="1400" spc="-35">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on</a:t>
            </a:r>
            <a:r>
              <a:rPr sz="1400" spc="-35">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how</a:t>
            </a:r>
            <a:r>
              <a:rPr sz="1400" spc="-35">
                <a:solidFill>
                  <a:srgbClr val="00243A"/>
                </a:solidFill>
                <a:latin typeface="Arial" panose="020B0604020202020204" pitchFamily="34" charset="0"/>
                <a:cs typeface="Arial" panose="020B0604020202020204" pitchFamily="34" charset="0"/>
              </a:rPr>
              <a:t> </a:t>
            </a:r>
            <a:r>
              <a:rPr sz="1400">
                <a:solidFill>
                  <a:srgbClr val="00243A"/>
                </a:solidFill>
                <a:latin typeface="Arial" panose="020B0604020202020204" pitchFamily="34" charset="0"/>
                <a:cs typeface="Arial" panose="020B0604020202020204" pitchFamily="34" charset="0"/>
              </a:rPr>
              <a:t>to</a:t>
            </a:r>
            <a:r>
              <a:rPr sz="1400" spc="-35">
                <a:solidFill>
                  <a:srgbClr val="00243A"/>
                </a:solidFill>
                <a:latin typeface="Arial" panose="020B0604020202020204" pitchFamily="34" charset="0"/>
                <a:cs typeface="Arial" panose="020B0604020202020204" pitchFamily="34" charset="0"/>
              </a:rPr>
              <a:t> </a:t>
            </a:r>
            <a:r>
              <a:rPr sz="1400" spc="-25">
                <a:solidFill>
                  <a:srgbClr val="00243A"/>
                </a:solidFill>
                <a:latin typeface="Arial" panose="020B0604020202020204" pitchFamily="34" charset="0"/>
                <a:cs typeface="Arial" panose="020B0604020202020204" pitchFamily="34" charset="0"/>
              </a:rPr>
              <a:t>use </a:t>
            </a:r>
            <a:r>
              <a:rPr sz="1400">
                <a:solidFill>
                  <a:srgbClr val="00243A"/>
                </a:solidFill>
                <a:latin typeface="Arial" panose="020B0604020202020204" pitchFamily="34" charset="0"/>
                <a:cs typeface="Arial" panose="020B0604020202020204" pitchFamily="34" charset="0"/>
              </a:rPr>
              <a:t>these</a:t>
            </a:r>
            <a:r>
              <a:rPr sz="1400" spc="-55">
                <a:solidFill>
                  <a:srgbClr val="00243A"/>
                </a:solidFill>
                <a:latin typeface="Arial" panose="020B0604020202020204" pitchFamily="34" charset="0"/>
                <a:cs typeface="Arial" panose="020B0604020202020204" pitchFamily="34" charset="0"/>
              </a:rPr>
              <a:t> </a:t>
            </a:r>
            <a:r>
              <a:rPr sz="1400" spc="-10">
                <a:solidFill>
                  <a:srgbClr val="00243A"/>
                </a:solidFill>
                <a:latin typeface="Arial" panose="020B0604020202020204" pitchFamily="34" charset="0"/>
                <a:cs typeface="Arial" panose="020B0604020202020204" pitchFamily="34" charset="0"/>
              </a:rPr>
              <a:t>shapes.</a:t>
            </a:r>
            <a:endParaRPr sz="1400">
              <a:latin typeface="Arial" panose="020B0604020202020204" pitchFamily="34" charset="0"/>
              <a:cs typeface="Arial" panose="020B0604020202020204" pitchFamily="34" charset="0"/>
            </a:endParaRPr>
          </a:p>
        </p:txBody>
      </p:sp>
      <p:sp>
        <p:nvSpPr>
          <p:cNvPr id="35" name="object 6">
            <a:extLst>
              <a:ext uri="{FF2B5EF4-FFF2-40B4-BE49-F238E27FC236}">
                <a16:creationId xmlns:a16="http://schemas.microsoft.com/office/drawing/2014/main" id="{CAB39E6F-B388-22BF-6EA5-C1C56913D5F4}"/>
              </a:ext>
            </a:extLst>
          </p:cNvPr>
          <p:cNvSpPr txBox="1">
            <a:spLocks/>
          </p:cNvSpPr>
          <p:nvPr userDrawn="1"/>
        </p:nvSpPr>
        <p:spPr>
          <a:xfrm>
            <a:off x="754470" y="450208"/>
            <a:ext cx="5325745" cy="997709"/>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3200" b="1" kern="1200">
                <a:solidFill>
                  <a:schemeClr val="tx1"/>
                </a:solidFill>
                <a:latin typeface="Lexend" pitchFamily="2" charset="77"/>
                <a:ea typeface="+mj-ea"/>
                <a:cs typeface="Arial" panose="020B0604020202020204" pitchFamily="34" charset="0"/>
              </a:defRPr>
            </a:lvl1pPr>
          </a:lstStyle>
          <a:p>
            <a:pPr marL="12700">
              <a:lnSpc>
                <a:spcPct val="100000"/>
              </a:lnSpc>
              <a:spcBef>
                <a:spcPts val="100"/>
              </a:spcBef>
            </a:pPr>
            <a:r>
              <a:rPr lang="en-AU" spc="-30">
                <a:latin typeface="Arial" panose="020B0604020202020204" pitchFamily="34" charset="0"/>
                <a:cs typeface="Arial" panose="020B0604020202020204" pitchFamily="34" charset="0"/>
              </a:rPr>
              <a:t>Large organic</a:t>
            </a:r>
            <a:br>
              <a:rPr lang="en-AU" spc="-30">
                <a:latin typeface="Arial" panose="020B0604020202020204" pitchFamily="34" charset="0"/>
                <a:cs typeface="Arial" panose="020B0604020202020204" pitchFamily="34" charset="0"/>
              </a:rPr>
            </a:br>
            <a:r>
              <a:rPr lang="en-AU" spc="-30">
                <a:latin typeface="Arial" panose="020B0604020202020204" pitchFamily="34" charset="0"/>
                <a:cs typeface="Arial" panose="020B0604020202020204" pitchFamily="34" charset="0"/>
              </a:rPr>
              <a:t>shapes</a:t>
            </a:r>
            <a:endParaRPr lang="en-AU" spc="-40">
              <a:latin typeface="Arial" panose="020B0604020202020204" pitchFamily="34" charset="0"/>
              <a:cs typeface="Arial" panose="020B0604020202020204" pitchFamily="34" charset="0"/>
            </a:endParaRPr>
          </a:p>
        </p:txBody>
      </p:sp>
      <p:sp>
        <p:nvSpPr>
          <p:cNvPr id="3" name="object 4">
            <a:extLst>
              <a:ext uri="{FF2B5EF4-FFF2-40B4-BE49-F238E27FC236}">
                <a16:creationId xmlns:a16="http://schemas.microsoft.com/office/drawing/2014/main" id="{A35B4D45-DAA6-1174-89E5-4A448E309AC3}"/>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5" name="Graphic 4">
            <a:extLst>
              <a:ext uri="{FF2B5EF4-FFF2-40B4-BE49-F238E27FC236}">
                <a16:creationId xmlns:a16="http://schemas.microsoft.com/office/drawing/2014/main" id="{A5007E3E-BF1E-9FA8-0C13-F58B3522C0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417852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2B59EA24-8754-5E68-37F4-498FB2A891D5}"/>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bg2"/>
          </a:solidFill>
        </p:spPr>
        <p:txBody>
          <a:bodyPr wrap="square" lIns="0" tIns="0" rIns="0" bIns="0" rtlCol="0"/>
          <a:lstStyle/>
          <a:p>
            <a:endParaRPr/>
          </a:p>
        </p:txBody>
      </p:sp>
      <p:sp>
        <p:nvSpPr>
          <p:cNvPr id="17" name="Title 1">
            <a:extLst>
              <a:ext uri="{FF2B5EF4-FFF2-40B4-BE49-F238E27FC236}">
                <a16:creationId xmlns:a16="http://schemas.microsoft.com/office/drawing/2014/main" id="{1D6343E9-0B7D-45D7-B913-BA2B0CBB9231}"/>
              </a:ext>
            </a:extLst>
          </p:cNvPr>
          <p:cNvSpPr>
            <a:spLocks noGrp="1"/>
          </p:cNvSpPr>
          <p:nvPr>
            <p:ph type="ctrTitle" hasCustomPrompt="1"/>
          </p:nvPr>
        </p:nvSpPr>
        <p:spPr>
          <a:xfrm>
            <a:off x="754471" y="1122363"/>
            <a:ext cx="8312728" cy="2387600"/>
          </a:xfrm>
        </p:spPr>
        <p:txBody>
          <a:bodyPr anchor="b"/>
          <a:lstStyle>
            <a:lvl1pPr algn="l">
              <a:defRPr sz="6000"/>
            </a:lvl1pPr>
          </a:lstStyle>
          <a:p>
            <a:r>
              <a:rPr lang="en-AU" sz="6000" spc="-75"/>
              <a:t>Neami</a:t>
            </a:r>
            <a:r>
              <a:rPr lang="en-AU" sz="6000" spc="-390"/>
              <a:t> </a:t>
            </a:r>
            <a:r>
              <a:rPr lang="en-AU" sz="6000" spc="-210"/>
              <a:t>PowerPoint </a:t>
            </a:r>
            <a:r>
              <a:rPr lang="en-AU" sz="6000" spc="-45"/>
              <a:t>template</a:t>
            </a:r>
            <a:endParaRPr lang="en-US"/>
          </a:p>
        </p:txBody>
      </p:sp>
      <p:sp>
        <p:nvSpPr>
          <p:cNvPr id="20" name="object 6">
            <a:extLst>
              <a:ext uri="{FF2B5EF4-FFF2-40B4-BE49-F238E27FC236}">
                <a16:creationId xmlns:a16="http://schemas.microsoft.com/office/drawing/2014/main" id="{869A4519-1460-16EF-C017-43F32098E88D}"/>
              </a:ext>
            </a:extLst>
          </p:cNvPr>
          <p:cNvSpPr/>
          <p:nvPr userDrawn="1"/>
        </p:nvSpPr>
        <p:spPr>
          <a:xfrm>
            <a:off x="821041" y="5073976"/>
            <a:ext cx="1511300" cy="1221105"/>
          </a:xfrm>
          <a:custGeom>
            <a:avLst/>
            <a:gdLst/>
            <a:ahLst/>
            <a:cxnLst/>
            <a:rect l="l" t="t" r="r" b="b"/>
            <a:pathLst>
              <a:path w="1511300" h="1221104">
                <a:moveTo>
                  <a:pt x="1231489" y="24"/>
                </a:moveTo>
                <a:lnTo>
                  <a:pt x="1182175" y="3846"/>
                </a:lnTo>
                <a:lnTo>
                  <a:pt x="1134613" y="17143"/>
                </a:lnTo>
                <a:lnTo>
                  <a:pt x="1092423" y="36796"/>
                </a:lnTo>
                <a:lnTo>
                  <a:pt x="1051733" y="62368"/>
                </a:lnTo>
                <a:lnTo>
                  <a:pt x="997207" y="109142"/>
                </a:lnTo>
                <a:lnTo>
                  <a:pt x="979097" y="123996"/>
                </a:lnTo>
                <a:lnTo>
                  <a:pt x="961436" y="133056"/>
                </a:lnTo>
                <a:lnTo>
                  <a:pt x="953918" y="135025"/>
                </a:lnTo>
                <a:lnTo>
                  <a:pt x="947504" y="133386"/>
                </a:lnTo>
                <a:lnTo>
                  <a:pt x="936303" y="112063"/>
                </a:lnTo>
                <a:lnTo>
                  <a:pt x="926305" y="95454"/>
                </a:lnTo>
                <a:lnTo>
                  <a:pt x="902825" y="64984"/>
                </a:lnTo>
                <a:lnTo>
                  <a:pt x="872136" y="40822"/>
                </a:lnTo>
                <a:lnTo>
                  <a:pt x="825533" y="27519"/>
                </a:lnTo>
                <a:lnTo>
                  <a:pt x="811469" y="26645"/>
                </a:lnTo>
                <a:lnTo>
                  <a:pt x="797298" y="26779"/>
                </a:lnTo>
                <a:lnTo>
                  <a:pt x="754685" y="32745"/>
                </a:lnTo>
                <a:lnTo>
                  <a:pt x="711659" y="46277"/>
                </a:lnTo>
                <a:lnTo>
                  <a:pt x="672105" y="64628"/>
                </a:lnTo>
                <a:lnTo>
                  <a:pt x="635941" y="85614"/>
                </a:lnTo>
                <a:lnTo>
                  <a:pt x="583859" y="122839"/>
                </a:lnTo>
                <a:lnTo>
                  <a:pt x="548551" y="153822"/>
                </a:lnTo>
                <a:lnTo>
                  <a:pt x="516013" y="187684"/>
                </a:lnTo>
                <a:lnTo>
                  <a:pt x="486545" y="224204"/>
                </a:lnTo>
                <a:lnTo>
                  <a:pt x="453703" y="274534"/>
                </a:lnTo>
                <a:lnTo>
                  <a:pt x="443085" y="293819"/>
                </a:lnTo>
                <a:lnTo>
                  <a:pt x="433551" y="310462"/>
                </a:lnTo>
                <a:lnTo>
                  <a:pt x="413456" y="354785"/>
                </a:lnTo>
                <a:lnTo>
                  <a:pt x="412593" y="361110"/>
                </a:lnTo>
                <a:lnTo>
                  <a:pt x="415031" y="364133"/>
                </a:lnTo>
                <a:lnTo>
                  <a:pt x="410827" y="358976"/>
                </a:lnTo>
                <a:lnTo>
                  <a:pt x="369627" y="327387"/>
                </a:lnTo>
                <a:lnTo>
                  <a:pt x="337587" y="322172"/>
                </a:lnTo>
                <a:lnTo>
                  <a:pt x="320187" y="325792"/>
                </a:lnTo>
                <a:lnTo>
                  <a:pt x="286921" y="344500"/>
                </a:lnTo>
                <a:lnTo>
                  <a:pt x="257076" y="373954"/>
                </a:lnTo>
                <a:lnTo>
                  <a:pt x="228571" y="413245"/>
                </a:lnTo>
                <a:lnTo>
                  <a:pt x="203617" y="457301"/>
                </a:lnTo>
                <a:lnTo>
                  <a:pt x="181840" y="504993"/>
                </a:lnTo>
                <a:lnTo>
                  <a:pt x="162287" y="561548"/>
                </a:lnTo>
                <a:lnTo>
                  <a:pt x="147798" y="617967"/>
                </a:lnTo>
                <a:lnTo>
                  <a:pt x="139948" y="658785"/>
                </a:lnTo>
                <a:lnTo>
                  <a:pt x="134069" y="700098"/>
                </a:lnTo>
                <a:lnTo>
                  <a:pt x="129697" y="748379"/>
                </a:lnTo>
                <a:lnTo>
                  <a:pt x="127960" y="806435"/>
                </a:lnTo>
                <a:lnTo>
                  <a:pt x="128261" y="827240"/>
                </a:lnTo>
                <a:lnTo>
                  <a:pt x="130334" y="868493"/>
                </a:lnTo>
                <a:lnTo>
                  <a:pt x="134901" y="912990"/>
                </a:lnTo>
                <a:lnTo>
                  <a:pt x="143658" y="956003"/>
                </a:lnTo>
                <a:lnTo>
                  <a:pt x="108620" y="966968"/>
                </a:lnTo>
                <a:lnTo>
                  <a:pt x="62449" y="988307"/>
                </a:lnTo>
                <a:lnTo>
                  <a:pt x="30005" y="1008531"/>
                </a:lnTo>
                <a:lnTo>
                  <a:pt x="0" y="1075184"/>
                </a:lnTo>
                <a:lnTo>
                  <a:pt x="12374" y="1114384"/>
                </a:lnTo>
                <a:lnTo>
                  <a:pt x="43711" y="1145890"/>
                </a:lnTo>
                <a:lnTo>
                  <a:pt x="94547" y="1160994"/>
                </a:lnTo>
                <a:lnTo>
                  <a:pt x="161622" y="1151041"/>
                </a:lnTo>
                <a:lnTo>
                  <a:pt x="210450" y="1122630"/>
                </a:lnTo>
                <a:lnTo>
                  <a:pt x="240290" y="1092968"/>
                </a:lnTo>
                <a:lnTo>
                  <a:pt x="250401" y="1079257"/>
                </a:lnTo>
                <a:lnTo>
                  <a:pt x="267563" y="1090371"/>
                </a:lnTo>
                <a:lnTo>
                  <a:pt x="328175" y="1127182"/>
                </a:lnTo>
                <a:lnTo>
                  <a:pt x="375310" y="1152317"/>
                </a:lnTo>
                <a:lnTo>
                  <a:pt x="419463" y="1171459"/>
                </a:lnTo>
                <a:lnTo>
                  <a:pt x="455544" y="1183905"/>
                </a:lnTo>
                <a:lnTo>
                  <a:pt x="498515" y="1194909"/>
                </a:lnTo>
                <a:lnTo>
                  <a:pt x="554114" y="1204869"/>
                </a:lnTo>
                <a:lnTo>
                  <a:pt x="624144" y="1212967"/>
                </a:lnTo>
                <a:lnTo>
                  <a:pt x="674886" y="1216531"/>
                </a:lnTo>
                <a:lnTo>
                  <a:pt x="742789" y="1219272"/>
                </a:lnTo>
                <a:lnTo>
                  <a:pt x="819590" y="1220570"/>
                </a:lnTo>
                <a:lnTo>
                  <a:pt x="847428" y="1220219"/>
                </a:lnTo>
                <a:lnTo>
                  <a:pt x="892208" y="1218309"/>
                </a:lnTo>
                <a:lnTo>
                  <a:pt x="955556" y="1212048"/>
                </a:lnTo>
                <a:lnTo>
                  <a:pt x="994891" y="1205569"/>
                </a:lnTo>
                <a:lnTo>
                  <a:pt x="1051250" y="1192084"/>
                </a:lnTo>
                <a:lnTo>
                  <a:pt x="1099687" y="1176204"/>
                </a:lnTo>
                <a:lnTo>
                  <a:pt x="1141560" y="1159267"/>
                </a:lnTo>
                <a:lnTo>
                  <a:pt x="1181184" y="1139468"/>
                </a:lnTo>
                <a:lnTo>
                  <a:pt x="1237077" y="1101636"/>
                </a:lnTo>
                <a:lnTo>
                  <a:pt x="1281425" y="1053908"/>
                </a:lnTo>
                <a:lnTo>
                  <a:pt x="1300718" y="1017133"/>
                </a:lnTo>
                <a:lnTo>
                  <a:pt x="1306447" y="975224"/>
                </a:lnTo>
                <a:lnTo>
                  <a:pt x="1305790" y="966697"/>
                </a:lnTo>
                <a:lnTo>
                  <a:pt x="1296497" y="928648"/>
                </a:lnTo>
                <a:lnTo>
                  <a:pt x="1275001" y="888222"/>
                </a:lnTo>
                <a:lnTo>
                  <a:pt x="1246322" y="848739"/>
                </a:lnTo>
                <a:lnTo>
                  <a:pt x="1215906" y="816722"/>
                </a:lnTo>
                <a:lnTo>
                  <a:pt x="1209315" y="813332"/>
                </a:lnTo>
                <a:lnTo>
                  <a:pt x="1207270" y="814297"/>
                </a:lnTo>
                <a:lnTo>
                  <a:pt x="1226659" y="804487"/>
                </a:lnTo>
                <a:lnTo>
                  <a:pt x="1264075" y="781859"/>
                </a:lnTo>
                <a:lnTo>
                  <a:pt x="1297959" y="757056"/>
                </a:lnTo>
                <a:lnTo>
                  <a:pt x="1335334" y="724805"/>
                </a:lnTo>
                <a:lnTo>
                  <a:pt x="1368937" y="691259"/>
                </a:lnTo>
                <a:lnTo>
                  <a:pt x="1398214" y="658328"/>
                </a:lnTo>
                <a:lnTo>
                  <a:pt x="1429926" y="618374"/>
                </a:lnTo>
                <a:lnTo>
                  <a:pt x="1457158" y="575526"/>
                </a:lnTo>
                <a:lnTo>
                  <a:pt x="1480921" y="524782"/>
                </a:lnTo>
                <a:lnTo>
                  <a:pt x="1496946" y="474962"/>
                </a:lnTo>
                <a:lnTo>
                  <a:pt x="1505072" y="436573"/>
                </a:lnTo>
                <a:lnTo>
                  <a:pt x="1509859" y="396683"/>
                </a:lnTo>
                <a:lnTo>
                  <a:pt x="1511153" y="349858"/>
                </a:lnTo>
                <a:lnTo>
                  <a:pt x="1510219" y="328604"/>
                </a:lnTo>
                <a:lnTo>
                  <a:pt x="1505542" y="286193"/>
                </a:lnTo>
                <a:lnTo>
                  <a:pt x="1494888" y="235667"/>
                </a:lnTo>
                <a:lnTo>
                  <a:pt x="1474529" y="179627"/>
                </a:lnTo>
                <a:lnTo>
                  <a:pt x="1456269" y="144812"/>
                </a:lnTo>
                <a:lnTo>
                  <a:pt x="1432301" y="109561"/>
                </a:lnTo>
                <a:lnTo>
                  <a:pt x="1402571" y="76180"/>
                </a:lnTo>
                <a:lnTo>
                  <a:pt x="1367811" y="47052"/>
                </a:lnTo>
                <a:lnTo>
                  <a:pt x="1331476" y="25208"/>
                </a:lnTo>
                <a:lnTo>
                  <a:pt x="1280045" y="6444"/>
                </a:lnTo>
                <a:lnTo>
                  <a:pt x="1247973" y="1041"/>
                </a:lnTo>
                <a:lnTo>
                  <a:pt x="1231489" y="24"/>
                </a:lnTo>
                <a:close/>
              </a:path>
            </a:pathLst>
          </a:custGeom>
          <a:solidFill>
            <a:srgbClr val="F6A3AE"/>
          </a:solidFill>
        </p:spPr>
        <p:txBody>
          <a:bodyPr wrap="square" lIns="0" tIns="0" rIns="0" bIns="0" rtlCol="0"/>
          <a:lstStyle/>
          <a:p>
            <a:endParaRPr/>
          </a:p>
        </p:txBody>
      </p:sp>
      <p:sp>
        <p:nvSpPr>
          <p:cNvPr id="2" name="Subtitle 2">
            <a:extLst>
              <a:ext uri="{FF2B5EF4-FFF2-40B4-BE49-F238E27FC236}">
                <a16:creationId xmlns:a16="http://schemas.microsoft.com/office/drawing/2014/main" id="{BEBAB19B-989E-3261-A686-BAF5E0032928}"/>
              </a:ext>
            </a:extLst>
          </p:cNvPr>
          <p:cNvSpPr>
            <a:spLocks noGrp="1"/>
          </p:cNvSpPr>
          <p:nvPr>
            <p:ph type="subTitle" idx="1" hasCustomPrompt="1"/>
          </p:nvPr>
        </p:nvSpPr>
        <p:spPr>
          <a:xfrm>
            <a:off x="754471" y="3856038"/>
            <a:ext cx="8312728" cy="121221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a:t>
            </a:r>
            <a:endParaRPr lang="en-US"/>
          </a:p>
        </p:txBody>
      </p:sp>
      <p:sp>
        <p:nvSpPr>
          <p:cNvPr id="3" name="object 3">
            <a:extLst>
              <a:ext uri="{FF2B5EF4-FFF2-40B4-BE49-F238E27FC236}">
                <a16:creationId xmlns:a16="http://schemas.microsoft.com/office/drawing/2014/main" id="{1A891898-9137-9BA7-984A-8344D68030ED}"/>
              </a:ext>
            </a:extLst>
          </p:cNvPr>
          <p:cNvSpPr/>
          <p:nvPr userDrawn="1"/>
        </p:nvSpPr>
        <p:spPr>
          <a:xfrm>
            <a:off x="7230653" y="2511759"/>
            <a:ext cx="4963160" cy="4346575"/>
          </a:xfrm>
          <a:custGeom>
            <a:avLst/>
            <a:gdLst/>
            <a:ahLst/>
            <a:cxnLst/>
            <a:rect l="l" t="t" r="r" b="b"/>
            <a:pathLst>
              <a:path w="4963159" h="4346575">
                <a:moveTo>
                  <a:pt x="4271626" y="0"/>
                </a:moveTo>
                <a:lnTo>
                  <a:pt x="4228077" y="137"/>
                </a:lnTo>
                <a:lnTo>
                  <a:pt x="4184596" y="894"/>
                </a:lnTo>
                <a:lnTo>
                  <a:pt x="4141189" y="2274"/>
                </a:lnTo>
                <a:lnTo>
                  <a:pt x="4097858" y="4282"/>
                </a:lnTo>
                <a:lnTo>
                  <a:pt x="4054608" y="6924"/>
                </a:lnTo>
                <a:lnTo>
                  <a:pt x="4011442" y="10204"/>
                </a:lnTo>
                <a:lnTo>
                  <a:pt x="3968365" y="14127"/>
                </a:lnTo>
                <a:lnTo>
                  <a:pt x="3925380" y="18699"/>
                </a:lnTo>
                <a:lnTo>
                  <a:pt x="3882492" y="23924"/>
                </a:lnTo>
                <a:lnTo>
                  <a:pt x="3839705" y="29806"/>
                </a:lnTo>
                <a:lnTo>
                  <a:pt x="3797021" y="36352"/>
                </a:lnTo>
                <a:lnTo>
                  <a:pt x="3754446" y="43566"/>
                </a:lnTo>
                <a:lnTo>
                  <a:pt x="3711984" y="51452"/>
                </a:lnTo>
                <a:lnTo>
                  <a:pt x="3669638" y="60016"/>
                </a:lnTo>
                <a:lnTo>
                  <a:pt x="3627412" y="69263"/>
                </a:lnTo>
                <a:lnTo>
                  <a:pt x="3585310" y="79198"/>
                </a:lnTo>
                <a:lnTo>
                  <a:pt x="3543337" y="89825"/>
                </a:lnTo>
                <a:lnTo>
                  <a:pt x="3501495" y="101150"/>
                </a:lnTo>
                <a:lnTo>
                  <a:pt x="3459790" y="113177"/>
                </a:lnTo>
                <a:lnTo>
                  <a:pt x="3418225" y="125911"/>
                </a:lnTo>
                <a:lnTo>
                  <a:pt x="3376804" y="139358"/>
                </a:lnTo>
                <a:lnTo>
                  <a:pt x="3321432" y="161564"/>
                </a:lnTo>
                <a:lnTo>
                  <a:pt x="3268357" y="184398"/>
                </a:lnTo>
                <a:lnTo>
                  <a:pt x="3217508" y="207860"/>
                </a:lnTo>
                <a:lnTo>
                  <a:pt x="3168810" y="231950"/>
                </a:lnTo>
                <a:lnTo>
                  <a:pt x="3122189" y="256668"/>
                </a:lnTo>
                <a:lnTo>
                  <a:pt x="3077572" y="282013"/>
                </a:lnTo>
                <a:lnTo>
                  <a:pt x="3034886" y="307986"/>
                </a:lnTo>
                <a:lnTo>
                  <a:pt x="2994056" y="334586"/>
                </a:lnTo>
                <a:lnTo>
                  <a:pt x="2955009" y="361813"/>
                </a:lnTo>
                <a:lnTo>
                  <a:pt x="2917672" y="389667"/>
                </a:lnTo>
                <a:lnTo>
                  <a:pt x="2881970" y="418148"/>
                </a:lnTo>
                <a:lnTo>
                  <a:pt x="2847831" y="447256"/>
                </a:lnTo>
                <a:lnTo>
                  <a:pt x="2815180" y="476990"/>
                </a:lnTo>
                <a:lnTo>
                  <a:pt x="2783944" y="507351"/>
                </a:lnTo>
                <a:lnTo>
                  <a:pt x="2754049" y="538338"/>
                </a:lnTo>
                <a:lnTo>
                  <a:pt x="2725422" y="569951"/>
                </a:lnTo>
                <a:lnTo>
                  <a:pt x="2697989" y="602190"/>
                </a:lnTo>
                <a:lnTo>
                  <a:pt x="2671676" y="635055"/>
                </a:lnTo>
                <a:lnTo>
                  <a:pt x="2646410" y="668546"/>
                </a:lnTo>
                <a:lnTo>
                  <a:pt x="2622118" y="702663"/>
                </a:lnTo>
                <a:lnTo>
                  <a:pt x="2598724" y="737405"/>
                </a:lnTo>
                <a:lnTo>
                  <a:pt x="2576157" y="772772"/>
                </a:lnTo>
                <a:lnTo>
                  <a:pt x="2554341" y="808765"/>
                </a:lnTo>
                <a:lnTo>
                  <a:pt x="2533205" y="845383"/>
                </a:lnTo>
                <a:lnTo>
                  <a:pt x="2512673" y="882625"/>
                </a:lnTo>
                <a:lnTo>
                  <a:pt x="2492672" y="920492"/>
                </a:lnTo>
                <a:lnTo>
                  <a:pt x="2473130" y="958984"/>
                </a:lnTo>
                <a:lnTo>
                  <a:pt x="2453971" y="998101"/>
                </a:lnTo>
                <a:lnTo>
                  <a:pt x="2435123" y="1037842"/>
                </a:lnTo>
                <a:lnTo>
                  <a:pt x="2416511" y="1078207"/>
                </a:lnTo>
                <a:lnTo>
                  <a:pt x="2398063" y="1119196"/>
                </a:lnTo>
                <a:lnTo>
                  <a:pt x="2379704" y="1160809"/>
                </a:lnTo>
                <a:lnTo>
                  <a:pt x="2361361" y="1203047"/>
                </a:lnTo>
                <a:lnTo>
                  <a:pt x="2342961" y="1245907"/>
                </a:lnTo>
                <a:lnTo>
                  <a:pt x="2286677" y="1378230"/>
                </a:lnTo>
                <a:lnTo>
                  <a:pt x="2267309" y="1423584"/>
                </a:lnTo>
                <a:lnTo>
                  <a:pt x="2247516" y="1469561"/>
                </a:lnTo>
                <a:lnTo>
                  <a:pt x="2227223" y="1516161"/>
                </a:lnTo>
                <a:lnTo>
                  <a:pt x="2206356" y="1563383"/>
                </a:lnTo>
                <a:lnTo>
                  <a:pt x="2184844" y="1611229"/>
                </a:lnTo>
                <a:lnTo>
                  <a:pt x="2162610" y="1659696"/>
                </a:lnTo>
                <a:lnTo>
                  <a:pt x="2139583" y="1708786"/>
                </a:lnTo>
                <a:lnTo>
                  <a:pt x="2122260" y="1745939"/>
                </a:lnTo>
                <a:lnTo>
                  <a:pt x="2103160" y="1781642"/>
                </a:lnTo>
                <a:lnTo>
                  <a:pt x="2082347" y="1815948"/>
                </a:lnTo>
                <a:lnTo>
                  <a:pt x="2059883" y="1848910"/>
                </a:lnTo>
                <a:lnTo>
                  <a:pt x="2035834" y="1880578"/>
                </a:lnTo>
                <a:lnTo>
                  <a:pt x="2010261" y="1911005"/>
                </a:lnTo>
                <a:lnTo>
                  <a:pt x="1983229" y="1940244"/>
                </a:lnTo>
                <a:lnTo>
                  <a:pt x="1954801" y="1968345"/>
                </a:lnTo>
                <a:lnTo>
                  <a:pt x="1925041" y="1995362"/>
                </a:lnTo>
                <a:lnTo>
                  <a:pt x="1894012" y="2021346"/>
                </a:lnTo>
                <a:lnTo>
                  <a:pt x="1861778" y="2046350"/>
                </a:lnTo>
                <a:lnTo>
                  <a:pt x="1828403" y="2070425"/>
                </a:lnTo>
                <a:lnTo>
                  <a:pt x="1793949" y="2093623"/>
                </a:lnTo>
                <a:lnTo>
                  <a:pt x="1758480" y="2115997"/>
                </a:lnTo>
                <a:lnTo>
                  <a:pt x="1722061" y="2137598"/>
                </a:lnTo>
                <a:lnTo>
                  <a:pt x="1684754" y="2158479"/>
                </a:lnTo>
                <a:lnTo>
                  <a:pt x="1646623" y="2178691"/>
                </a:lnTo>
                <a:lnTo>
                  <a:pt x="1607731" y="2198287"/>
                </a:lnTo>
                <a:lnTo>
                  <a:pt x="1568143" y="2217319"/>
                </a:lnTo>
                <a:lnTo>
                  <a:pt x="1527921" y="2235839"/>
                </a:lnTo>
                <a:lnTo>
                  <a:pt x="1487130" y="2253898"/>
                </a:lnTo>
                <a:lnTo>
                  <a:pt x="1445832" y="2271549"/>
                </a:lnTo>
                <a:lnTo>
                  <a:pt x="1404091" y="2288844"/>
                </a:lnTo>
                <a:lnTo>
                  <a:pt x="1319536" y="2322575"/>
                </a:lnTo>
                <a:lnTo>
                  <a:pt x="976309" y="2453661"/>
                </a:lnTo>
                <a:lnTo>
                  <a:pt x="891793" y="2487556"/>
                </a:lnTo>
                <a:lnTo>
                  <a:pt x="850078" y="2504959"/>
                </a:lnTo>
                <a:lnTo>
                  <a:pt x="808810" y="2522733"/>
                </a:lnTo>
                <a:lnTo>
                  <a:pt x="768052" y="2540933"/>
                </a:lnTo>
                <a:lnTo>
                  <a:pt x="727867" y="2559609"/>
                </a:lnTo>
                <a:lnTo>
                  <a:pt x="688320" y="2578814"/>
                </a:lnTo>
                <a:lnTo>
                  <a:pt x="649474" y="2598600"/>
                </a:lnTo>
                <a:lnTo>
                  <a:pt x="611393" y="2619018"/>
                </a:lnTo>
                <a:lnTo>
                  <a:pt x="574139" y="2640122"/>
                </a:lnTo>
                <a:lnTo>
                  <a:pt x="537776" y="2661962"/>
                </a:lnTo>
                <a:lnTo>
                  <a:pt x="502369" y="2684592"/>
                </a:lnTo>
                <a:lnTo>
                  <a:pt x="467980" y="2708062"/>
                </a:lnTo>
                <a:lnTo>
                  <a:pt x="434674" y="2732425"/>
                </a:lnTo>
                <a:lnTo>
                  <a:pt x="402513" y="2757734"/>
                </a:lnTo>
                <a:lnTo>
                  <a:pt x="371561" y="2784040"/>
                </a:lnTo>
                <a:lnTo>
                  <a:pt x="341881" y="2811395"/>
                </a:lnTo>
                <a:lnTo>
                  <a:pt x="313538" y="2839851"/>
                </a:lnTo>
                <a:lnTo>
                  <a:pt x="286595" y="2869460"/>
                </a:lnTo>
                <a:lnTo>
                  <a:pt x="261115" y="2900275"/>
                </a:lnTo>
                <a:lnTo>
                  <a:pt x="237162" y="2932348"/>
                </a:lnTo>
                <a:lnTo>
                  <a:pt x="214799" y="2965729"/>
                </a:lnTo>
                <a:lnTo>
                  <a:pt x="194090" y="3000473"/>
                </a:lnTo>
                <a:lnTo>
                  <a:pt x="175098" y="3036630"/>
                </a:lnTo>
                <a:lnTo>
                  <a:pt x="157888" y="3074252"/>
                </a:lnTo>
                <a:lnTo>
                  <a:pt x="136474" y="3126585"/>
                </a:lnTo>
                <a:lnTo>
                  <a:pt x="115961" y="3180893"/>
                </a:lnTo>
                <a:lnTo>
                  <a:pt x="96529" y="3237146"/>
                </a:lnTo>
                <a:lnTo>
                  <a:pt x="78359" y="3295316"/>
                </a:lnTo>
                <a:lnTo>
                  <a:pt x="61630" y="3355371"/>
                </a:lnTo>
                <a:lnTo>
                  <a:pt x="46522" y="3417283"/>
                </a:lnTo>
                <a:lnTo>
                  <a:pt x="33216" y="3481020"/>
                </a:lnTo>
                <a:lnTo>
                  <a:pt x="21890" y="3546554"/>
                </a:lnTo>
                <a:lnTo>
                  <a:pt x="12726" y="3613854"/>
                </a:lnTo>
                <a:lnTo>
                  <a:pt x="5903" y="3682890"/>
                </a:lnTo>
                <a:lnTo>
                  <a:pt x="1601" y="3753633"/>
                </a:lnTo>
                <a:lnTo>
                  <a:pt x="0" y="3826052"/>
                </a:lnTo>
                <a:lnTo>
                  <a:pt x="268" y="3862881"/>
                </a:lnTo>
                <a:lnTo>
                  <a:pt x="3056" y="3937759"/>
                </a:lnTo>
                <a:lnTo>
                  <a:pt x="5621" y="3975800"/>
                </a:lnTo>
                <a:lnTo>
                  <a:pt x="8995" y="4014238"/>
                </a:lnTo>
                <a:lnTo>
                  <a:pt x="13203" y="4053070"/>
                </a:lnTo>
                <a:lnTo>
                  <a:pt x="18265" y="4092290"/>
                </a:lnTo>
                <a:lnTo>
                  <a:pt x="24206" y="4131896"/>
                </a:lnTo>
                <a:lnTo>
                  <a:pt x="31046" y="4171884"/>
                </a:lnTo>
                <a:lnTo>
                  <a:pt x="38810" y="4212249"/>
                </a:lnTo>
                <a:lnTo>
                  <a:pt x="47518" y="4252989"/>
                </a:lnTo>
                <a:lnTo>
                  <a:pt x="57195" y="4294100"/>
                </a:lnTo>
                <a:lnTo>
                  <a:pt x="67861" y="4335577"/>
                </a:lnTo>
                <a:lnTo>
                  <a:pt x="70838" y="4346240"/>
                </a:lnTo>
                <a:lnTo>
                  <a:pt x="4962539" y="4346240"/>
                </a:lnTo>
                <a:lnTo>
                  <a:pt x="4962539" y="75426"/>
                </a:lnTo>
                <a:lnTo>
                  <a:pt x="4930412" y="68806"/>
                </a:lnTo>
                <a:lnTo>
                  <a:pt x="4886308" y="60258"/>
                </a:lnTo>
                <a:lnTo>
                  <a:pt x="4842213" y="52253"/>
                </a:lnTo>
                <a:lnTo>
                  <a:pt x="4798132" y="44799"/>
                </a:lnTo>
                <a:lnTo>
                  <a:pt x="4754067" y="37898"/>
                </a:lnTo>
                <a:lnTo>
                  <a:pt x="4710024" y="31557"/>
                </a:lnTo>
                <a:lnTo>
                  <a:pt x="4666005" y="25781"/>
                </a:lnTo>
                <a:lnTo>
                  <a:pt x="4622016" y="20573"/>
                </a:lnTo>
                <a:lnTo>
                  <a:pt x="4578060" y="15940"/>
                </a:lnTo>
                <a:lnTo>
                  <a:pt x="4534141" y="11886"/>
                </a:lnTo>
                <a:lnTo>
                  <a:pt x="4490263" y="8416"/>
                </a:lnTo>
                <a:lnTo>
                  <a:pt x="4446430" y="5535"/>
                </a:lnTo>
                <a:lnTo>
                  <a:pt x="4402645" y="3248"/>
                </a:lnTo>
                <a:lnTo>
                  <a:pt x="4358914" y="1560"/>
                </a:lnTo>
                <a:lnTo>
                  <a:pt x="4315239" y="475"/>
                </a:lnTo>
                <a:lnTo>
                  <a:pt x="4271626" y="0"/>
                </a:lnTo>
                <a:close/>
              </a:path>
            </a:pathLst>
          </a:custGeom>
          <a:solidFill>
            <a:srgbClr val="F2EBDF"/>
          </a:solidFill>
        </p:spPr>
        <p:txBody>
          <a:bodyPr wrap="square" lIns="0" tIns="0" rIns="0" bIns="0" rtlCol="0"/>
          <a:lstStyle/>
          <a:p>
            <a:endParaRPr/>
          </a:p>
        </p:txBody>
      </p:sp>
      <p:sp>
        <p:nvSpPr>
          <p:cNvPr id="4" name="object 6">
            <a:extLst>
              <a:ext uri="{FF2B5EF4-FFF2-40B4-BE49-F238E27FC236}">
                <a16:creationId xmlns:a16="http://schemas.microsoft.com/office/drawing/2014/main" id="{5F085133-DFD2-7F27-6ABA-04CB2E4833B9}"/>
              </a:ext>
            </a:extLst>
          </p:cNvPr>
          <p:cNvSpPr/>
          <p:nvPr userDrawn="1"/>
        </p:nvSpPr>
        <p:spPr>
          <a:xfrm>
            <a:off x="7365534" y="3455584"/>
            <a:ext cx="2799715" cy="1008380"/>
          </a:xfrm>
          <a:custGeom>
            <a:avLst/>
            <a:gdLst/>
            <a:ahLst/>
            <a:cxnLst/>
            <a:rect l="l" t="t" r="r" b="b"/>
            <a:pathLst>
              <a:path w="2799715" h="1008379">
                <a:moveTo>
                  <a:pt x="1825441" y="0"/>
                </a:moveTo>
                <a:lnTo>
                  <a:pt x="1753419" y="21570"/>
                </a:lnTo>
                <a:lnTo>
                  <a:pt x="1718066" y="40910"/>
                </a:lnTo>
                <a:lnTo>
                  <a:pt x="1682894" y="64110"/>
                </a:lnTo>
                <a:lnTo>
                  <a:pt x="1647712" y="89786"/>
                </a:lnTo>
                <a:lnTo>
                  <a:pt x="1612327" y="116558"/>
                </a:lnTo>
                <a:lnTo>
                  <a:pt x="1576547" y="143041"/>
                </a:lnTo>
                <a:lnTo>
                  <a:pt x="1540178" y="167854"/>
                </a:lnTo>
                <a:lnTo>
                  <a:pt x="1503028" y="189614"/>
                </a:lnTo>
                <a:lnTo>
                  <a:pt x="1464906" y="206938"/>
                </a:lnTo>
                <a:lnTo>
                  <a:pt x="1425617" y="218445"/>
                </a:lnTo>
                <a:lnTo>
                  <a:pt x="1384970" y="222751"/>
                </a:lnTo>
                <a:lnTo>
                  <a:pt x="1338137" y="217622"/>
                </a:lnTo>
                <a:lnTo>
                  <a:pt x="1293624" y="203391"/>
                </a:lnTo>
                <a:lnTo>
                  <a:pt x="1250708" y="182640"/>
                </a:lnTo>
                <a:lnTo>
                  <a:pt x="1208667" y="157948"/>
                </a:lnTo>
                <a:lnTo>
                  <a:pt x="1166778" y="131898"/>
                </a:lnTo>
                <a:lnTo>
                  <a:pt x="1124318" y="107071"/>
                </a:lnTo>
                <a:lnTo>
                  <a:pt x="1080564" y="86048"/>
                </a:lnTo>
                <a:lnTo>
                  <a:pt x="1036548" y="71725"/>
                </a:lnTo>
                <a:lnTo>
                  <a:pt x="991024" y="63815"/>
                </a:lnTo>
                <a:lnTo>
                  <a:pt x="944796" y="62136"/>
                </a:lnTo>
                <a:lnTo>
                  <a:pt x="898669" y="66504"/>
                </a:lnTo>
                <a:lnTo>
                  <a:pt x="853446" y="76739"/>
                </a:lnTo>
                <a:lnTo>
                  <a:pt x="809931" y="92658"/>
                </a:lnTo>
                <a:lnTo>
                  <a:pt x="768930" y="114080"/>
                </a:lnTo>
                <a:lnTo>
                  <a:pt x="731246" y="140821"/>
                </a:lnTo>
                <a:lnTo>
                  <a:pt x="697684" y="172700"/>
                </a:lnTo>
                <a:lnTo>
                  <a:pt x="666342" y="212015"/>
                </a:lnTo>
                <a:lnTo>
                  <a:pt x="638586" y="254442"/>
                </a:lnTo>
                <a:lnTo>
                  <a:pt x="612537" y="298222"/>
                </a:lnTo>
                <a:lnTo>
                  <a:pt x="586316" y="341599"/>
                </a:lnTo>
                <a:lnTo>
                  <a:pt x="558041" y="382816"/>
                </a:lnTo>
                <a:lnTo>
                  <a:pt x="525835" y="420117"/>
                </a:lnTo>
                <a:lnTo>
                  <a:pt x="487817" y="451744"/>
                </a:lnTo>
                <a:lnTo>
                  <a:pt x="444339" y="475502"/>
                </a:lnTo>
                <a:lnTo>
                  <a:pt x="397688" y="492321"/>
                </a:lnTo>
                <a:lnTo>
                  <a:pt x="349082" y="505003"/>
                </a:lnTo>
                <a:lnTo>
                  <a:pt x="299739" y="516353"/>
                </a:lnTo>
                <a:lnTo>
                  <a:pt x="250878" y="529175"/>
                </a:lnTo>
                <a:lnTo>
                  <a:pt x="203718" y="546270"/>
                </a:lnTo>
                <a:lnTo>
                  <a:pt x="154664" y="580130"/>
                </a:lnTo>
                <a:lnTo>
                  <a:pt x="103496" y="636144"/>
                </a:lnTo>
                <a:lnTo>
                  <a:pt x="79116" y="669992"/>
                </a:lnTo>
                <a:lnTo>
                  <a:pt x="56603" y="706418"/>
                </a:lnTo>
                <a:lnTo>
                  <a:pt x="36756" y="744434"/>
                </a:lnTo>
                <a:lnTo>
                  <a:pt x="20374" y="783055"/>
                </a:lnTo>
                <a:lnTo>
                  <a:pt x="8255" y="821294"/>
                </a:lnTo>
                <a:lnTo>
                  <a:pt x="0" y="892674"/>
                </a:lnTo>
                <a:lnTo>
                  <a:pt x="5461" y="923843"/>
                </a:lnTo>
                <a:lnTo>
                  <a:pt x="39554" y="972201"/>
                </a:lnTo>
                <a:lnTo>
                  <a:pt x="109865" y="995342"/>
                </a:lnTo>
                <a:lnTo>
                  <a:pt x="154762" y="998362"/>
                </a:lnTo>
                <a:lnTo>
                  <a:pt x="210701" y="1000896"/>
                </a:lnTo>
                <a:lnTo>
                  <a:pt x="276864" y="1002977"/>
                </a:lnTo>
                <a:lnTo>
                  <a:pt x="352438" y="1004636"/>
                </a:lnTo>
                <a:lnTo>
                  <a:pt x="436604" y="1005906"/>
                </a:lnTo>
                <a:lnTo>
                  <a:pt x="577183" y="1007152"/>
                </a:lnTo>
                <a:lnTo>
                  <a:pt x="787083" y="1007754"/>
                </a:lnTo>
                <a:lnTo>
                  <a:pt x="1076382" y="1007165"/>
                </a:lnTo>
                <a:lnTo>
                  <a:pt x="2442183" y="999140"/>
                </a:lnTo>
                <a:lnTo>
                  <a:pt x="2668186" y="999348"/>
                </a:lnTo>
                <a:lnTo>
                  <a:pt x="2778986" y="1000308"/>
                </a:lnTo>
                <a:lnTo>
                  <a:pt x="2792861" y="955799"/>
                </a:lnTo>
                <a:lnTo>
                  <a:pt x="2799679" y="909791"/>
                </a:lnTo>
                <a:lnTo>
                  <a:pt x="2799704" y="863211"/>
                </a:lnTo>
                <a:lnTo>
                  <a:pt x="2793198" y="816984"/>
                </a:lnTo>
                <a:lnTo>
                  <a:pt x="2780425" y="772038"/>
                </a:lnTo>
                <a:lnTo>
                  <a:pt x="2761650" y="729299"/>
                </a:lnTo>
                <a:lnTo>
                  <a:pt x="2737134" y="689694"/>
                </a:lnTo>
                <a:lnTo>
                  <a:pt x="2707142" y="654148"/>
                </a:lnTo>
                <a:lnTo>
                  <a:pt x="2671937" y="623588"/>
                </a:lnTo>
                <a:lnTo>
                  <a:pt x="2630450" y="597954"/>
                </a:lnTo>
                <a:lnTo>
                  <a:pt x="2588742" y="580611"/>
                </a:lnTo>
                <a:lnTo>
                  <a:pt x="2547030" y="569726"/>
                </a:lnTo>
                <a:lnTo>
                  <a:pt x="2505533" y="563463"/>
                </a:lnTo>
                <a:lnTo>
                  <a:pt x="2464469" y="559989"/>
                </a:lnTo>
                <a:lnTo>
                  <a:pt x="2424057" y="557470"/>
                </a:lnTo>
                <a:lnTo>
                  <a:pt x="2384515" y="554071"/>
                </a:lnTo>
                <a:lnTo>
                  <a:pt x="2346060" y="547958"/>
                </a:lnTo>
                <a:lnTo>
                  <a:pt x="2308912" y="537297"/>
                </a:lnTo>
                <a:lnTo>
                  <a:pt x="2273287" y="520253"/>
                </a:lnTo>
                <a:lnTo>
                  <a:pt x="2239406" y="494993"/>
                </a:lnTo>
                <a:lnTo>
                  <a:pt x="2207486" y="459682"/>
                </a:lnTo>
                <a:lnTo>
                  <a:pt x="2185394" y="427096"/>
                </a:lnTo>
                <a:lnTo>
                  <a:pt x="2163426" y="389193"/>
                </a:lnTo>
                <a:lnTo>
                  <a:pt x="2141353" y="347303"/>
                </a:lnTo>
                <a:lnTo>
                  <a:pt x="2095984" y="256885"/>
                </a:lnTo>
                <a:lnTo>
                  <a:pt x="2072234" y="211019"/>
                </a:lnTo>
                <a:lnTo>
                  <a:pt x="2047470" y="166489"/>
                </a:lnTo>
                <a:lnTo>
                  <a:pt x="2021466" y="124626"/>
                </a:lnTo>
                <a:lnTo>
                  <a:pt x="1993995" y="86760"/>
                </a:lnTo>
                <a:lnTo>
                  <a:pt x="1964828" y="54223"/>
                </a:lnTo>
                <a:lnTo>
                  <a:pt x="1933739" y="28345"/>
                </a:lnTo>
                <a:lnTo>
                  <a:pt x="1862495" y="534"/>
                </a:lnTo>
                <a:lnTo>
                  <a:pt x="1825441" y="0"/>
                </a:lnTo>
                <a:close/>
              </a:path>
            </a:pathLst>
          </a:custGeom>
          <a:solidFill>
            <a:srgbClr val="2F65B0"/>
          </a:solidFill>
        </p:spPr>
        <p:txBody>
          <a:bodyPr wrap="square" lIns="0" tIns="0" rIns="0" bIns="0" rtlCol="0"/>
          <a:lstStyle/>
          <a:p>
            <a:endParaRPr/>
          </a:p>
        </p:txBody>
      </p:sp>
      <p:pic>
        <p:nvPicPr>
          <p:cNvPr id="5" name="Graphic 4">
            <a:extLst>
              <a:ext uri="{FF2B5EF4-FFF2-40B4-BE49-F238E27FC236}">
                <a16:creationId xmlns:a16="http://schemas.microsoft.com/office/drawing/2014/main" id="{69222802-22FC-30EB-8762-EE472232C5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47321" y="5685282"/>
            <a:ext cx="2439460" cy="556368"/>
          </a:xfrm>
          <a:prstGeom prst="rect">
            <a:avLst/>
          </a:prstGeom>
        </p:spPr>
      </p:pic>
    </p:spTree>
    <p:extLst>
      <p:ext uri="{BB962C8B-B14F-4D97-AF65-F5344CB8AC3E}">
        <p14:creationId xmlns:p14="http://schemas.microsoft.com/office/powerpoint/2010/main" val="2349182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Figur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A87E-7CF5-C357-4627-692EFBF9AA1F}"/>
              </a:ext>
            </a:extLst>
          </p:cNvPr>
          <p:cNvSpPr>
            <a:spLocks noGrp="1"/>
          </p:cNvSpPr>
          <p:nvPr>
            <p:ph type="title" hasCustomPrompt="1"/>
          </p:nvPr>
        </p:nvSpPr>
        <p:spPr>
          <a:xfrm>
            <a:off x="839788" y="457200"/>
            <a:ext cx="7982936" cy="531812"/>
          </a:xfrm>
        </p:spPr>
        <p:txBody>
          <a:bodyPr anchor="b"/>
          <a:lstStyle>
            <a:lvl1pPr>
              <a:defRPr sz="3200">
                <a:solidFill>
                  <a:srgbClr val="FFFFFF"/>
                </a:solidFill>
              </a:defRPr>
            </a:lvl1pPr>
          </a:lstStyle>
          <a:p>
            <a:r>
              <a:rPr lang="en-GB"/>
              <a:t>How to display a large figure</a:t>
            </a:r>
            <a:endParaRPr lang="en-US"/>
          </a:p>
        </p:txBody>
      </p:sp>
      <p:sp>
        <p:nvSpPr>
          <p:cNvPr id="11" name="object 4">
            <a:extLst>
              <a:ext uri="{FF2B5EF4-FFF2-40B4-BE49-F238E27FC236}">
                <a16:creationId xmlns:a16="http://schemas.microsoft.com/office/drawing/2014/main" id="{D7D77F08-D381-23DE-DEED-EACFD90E3C10}"/>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12" name="Graphic 11">
            <a:extLst>
              <a:ext uri="{FF2B5EF4-FFF2-40B4-BE49-F238E27FC236}">
                <a16:creationId xmlns:a16="http://schemas.microsoft.com/office/drawing/2014/main" id="{A8D44DF7-8CED-E7CC-32D5-4AB1E9DE4F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6" name="Text Placeholder 5">
            <a:extLst>
              <a:ext uri="{FF2B5EF4-FFF2-40B4-BE49-F238E27FC236}">
                <a16:creationId xmlns:a16="http://schemas.microsoft.com/office/drawing/2014/main" id="{2BF013E3-F79B-E256-786B-17443F9C6B5E}"/>
              </a:ext>
            </a:extLst>
          </p:cNvPr>
          <p:cNvSpPr>
            <a:spLocks noGrp="1"/>
          </p:cNvSpPr>
          <p:nvPr>
            <p:ph type="body" sz="quarter" idx="14" hasCustomPrompt="1"/>
          </p:nvPr>
        </p:nvSpPr>
        <p:spPr>
          <a:xfrm>
            <a:off x="2849450" y="2311887"/>
            <a:ext cx="6962429" cy="1539875"/>
          </a:xfrm>
        </p:spPr>
        <p:txBody>
          <a:bodyPr>
            <a:noAutofit/>
          </a:bodyPr>
          <a:lstStyle>
            <a:lvl1pPr marL="0" indent="0">
              <a:buNone/>
              <a:defRPr sz="13000" b="1">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a:t>250,000</a:t>
            </a:r>
          </a:p>
        </p:txBody>
      </p:sp>
      <p:sp>
        <p:nvSpPr>
          <p:cNvPr id="9" name="Text Placeholder 8">
            <a:extLst>
              <a:ext uri="{FF2B5EF4-FFF2-40B4-BE49-F238E27FC236}">
                <a16:creationId xmlns:a16="http://schemas.microsoft.com/office/drawing/2014/main" id="{6537FBAC-83A7-F631-C93B-EABDA12D48B6}"/>
              </a:ext>
            </a:extLst>
          </p:cNvPr>
          <p:cNvSpPr>
            <a:spLocks noGrp="1"/>
          </p:cNvSpPr>
          <p:nvPr>
            <p:ph type="body" sz="quarter" idx="15" hasCustomPrompt="1"/>
          </p:nvPr>
        </p:nvSpPr>
        <p:spPr>
          <a:xfrm>
            <a:off x="2849450" y="4025693"/>
            <a:ext cx="4542735" cy="153987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Text can go here to explain the figure – over two or three lines.</a:t>
            </a:r>
            <a:endParaRPr lang="en-US"/>
          </a:p>
        </p:txBody>
      </p:sp>
    </p:spTree>
    <p:extLst>
      <p:ext uri="{BB962C8B-B14F-4D97-AF65-F5344CB8AC3E}">
        <p14:creationId xmlns:p14="http://schemas.microsoft.com/office/powerpoint/2010/main" val="221205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A87E-7CF5-C357-4627-692EFBF9AA1F}"/>
              </a:ext>
            </a:extLst>
          </p:cNvPr>
          <p:cNvSpPr>
            <a:spLocks noGrp="1"/>
          </p:cNvSpPr>
          <p:nvPr>
            <p:ph type="title" hasCustomPrompt="1"/>
          </p:nvPr>
        </p:nvSpPr>
        <p:spPr>
          <a:xfrm>
            <a:off x="839788" y="457200"/>
            <a:ext cx="7982936" cy="531812"/>
          </a:xfrm>
        </p:spPr>
        <p:txBody>
          <a:bodyPr anchor="b"/>
          <a:lstStyle>
            <a:lvl1pPr>
              <a:defRPr sz="3200">
                <a:solidFill>
                  <a:srgbClr val="FFFFFF"/>
                </a:solidFill>
              </a:defRPr>
            </a:lvl1pPr>
          </a:lstStyle>
          <a:p>
            <a:r>
              <a:rPr lang="en-GB"/>
              <a:t>How to display a quote</a:t>
            </a:r>
            <a:endParaRPr lang="en-US"/>
          </a:p>
        </p:txBody>
      </p:sp>
      <p:sp>
        <p:nvSpPr>
          <p:cNvPr id="3" name="object 4">
            <a:extLst>
              <a:ext uri="{FF2B5EF4-FFF2-40B4-BE49-F238E27FC236}">
                <a16:creationId xmlns:a16="http://schemas.microsoft.com/office/drawing/2014/main" id="{1275303C-BDE9-F578-F088-26B13BF9D37C}"/>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4" name="Graphic 3">
            <a:extLst>
              <a:ext uri="{FF2B5EF4-FFF2-40B4-BE49-F238E27FC236}">
                <a16:creationId xmlns:a16="http://schemas.microsoft.com/office/drawing/2014/main" id="{62D24826-8FFB-AE0E-73F1-D166BE1DFA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9" name="Text Placeholder 7">
            <a:extLst>
              <a:ext uri="{FF2B5EF4-FFF2-40B4-BE49-F238E27FC236}">
                <a16:creationId xmlns:a16="http://schemas.microsoft.com/office/drawing/2014/main" id="{2F988CFD-A51B-38B1-7624-40355B7E121F}"/>
              </a:ext>
            </a:extLst>
          </p:cNvPr>
          <p:cNvSpPr>
            <a:spLocks noGrp="1"/>
          </p:cNvSpPr>
          <p:nvPr>
            <p:ph type="body" sz="quarter" idx="15" hasCustomPrompt="1"/>
          </p:nvPr>
        </p:nvSpPr>
        <p:spPr>
          <a:xfrm>
            <a:off x="2882434" y="2593975"/>
            <a:ext cx="6440469" cy="2077416"/>
          </a:xfrm>
        </p:spPr>
        <p:txBody>
          <a:bodyPr>
            <a:noAutofit/>
          </a:bodyPr>
          <a:lstStyle>
            <a:lvl1pPr marL="0" indent="0">
              <a:buNone/>
              <a:defRPr sz="4400" b="1">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“Type your quote here – it can go over as many lines as needed”.</a:t>
            </a:r>
          </a:p>
        </p:txBody>
      </p:sp>
    </p:spTree>
    <p:extLst>
      <p:ext uri="{BB962C8B-B14F-4D97-AF65-F5344CB8AC3E}">
        <p14:creationId xmlns:p14="http://schemas.microsoft.com/office/powerpoint/2010/main" val="363810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Plain">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1" y="537582"/>
            <a:ext cx="10659641" cy="847449"/>
          </a:xfrm>
        </p:spPr>
        <p:txBody>
          <a:bodyPr anchor="t">
            <a:normAutofit/>
          </a:bodyPr>
          <a:lstStyle>
            <a:lvl1pPr>
              <a:defRPr sz="3000"/>
            </a:lvl1pPr>
          </a:lstStyle>
          <a:p>
            <a:r>
              <a:rPr lang="en-AU" spc="-20"/>
              <a:t>Neami</a:t>
            </a:r>
            <a:r>
              <a:rPr lang="en-AU" spc="-185"/>
              <a:t> </a:t>
            </a:r>
            <a:r>
              <a:rPr lang="en-AU" spc="-55"/>
              <a:t>PowerPoint</a:t>
            </a:r>
            <a:r>
              <a:rPr lang="en-AU" spc="-175"/>
              <a:t> </a:t>
            </a:r>
            <a:r>
              <a:rPr lang="en-AU" spc="-55"/>
              <a:t>template</a:t>
            </a:r>
            <a:br>
              <a:rPr lang="en-AU" spc="-55"/>
            </a:br>
            <a:r>
              <a:rPr lang="en-AU" spc="-25"/>
              <a:t>Title</a:t>
            </a:r>
            <a:r>
              <a:rPr lang="en-AU" spc="-175"/>
              <a:t> </a:t>
            </a:r>
            <a:r>
              <a:rPr lang="en-AU" spc="-55"/>
              <a:t>over</a:t>
            </a:r>
            <a:r>
              <a:rPr lang="en-AU" spc="-175"/>
              <a:t> </a:t>
            </a:r>
            <a:r>
              <a:rPr lang="en-AU"/>
              <a:t>two</a:t>
            </a:r>
            <a:r>
              <a:rPr lang="en-AU" spc="-175"/>
              <a:t> </a:t>
            </a:r>
            <a:r>
              <a:rPr lang="en-AU" spc="-10"/>
              <a:t>lines</a:t>
            </a:r>
            <a:endParaRPr lang="en-US"/>
          </a:p>
        </p:txBody>
      </p:sp>
      <p:sp>
        <p:nvSpPr>
          <p:cNvPr id="5" name="Date Placeholder 4">
            <a:extLst>
              <a:ext uri="{FF2B5EF4-FFF2-40B4-BE49-F238E27FC236}">
                <a16:creationId xmlns:a16="http://schemas.microsoft.com/office/drawing/2014/main" id="{186AD26C-EF4A-815D-FE5D-F329396E71DC}"/>
              </a:ext>
            </a:extLst>
          </p:cNvPr>
          <p:cNvSpPr>
            <a:spLocks noGrp="1"/>
          </p:cNvSpPr>
          <p:nvPr>
            <p:ph type="dt" sz="half" idx="10"/>
          </p:nvPr>
        </p:nvSpPr>
        <p:spPr>
          <a:xfrm>
            <a:off x="3192871" y="6356350"/>
            <a:ext cx="2743200" cy="365125"/>
          </a:xfrm>
        </p:spPr>
        <p:txBody>
          <a:bodyPr/>
          <a:lstStyle/>
          <a:p>
            <a:r>
              <a:rPr lang="en-US"/>
              <a:t>Document title – </a:t>
            </a:r>
            <a:fld id="{92CA7F7E-E601-CE41-BC60-F6FDEB3AB78A}" type="datetimeFigureOut">
              <a:rPr lang="en-US" smtClean="0"/>
              <a:t>2/13/2025</a:t>
            </a:fld>
            <a:endParaRPr lang="en-US"/>
          </a:p>
        </p:txBody>
      </p:sp>
      <p:sp>
        <p:nvSpPr>
          <p:cNvPr id="7" name="Slide Number Placeholder 6">
            <a:extLst>
              <a:ext uri="{FF2B5EF4-FFF2-40B4-BE49-F238E27FC236}">
                <a16:creationId xmlns:a16="http://schemas.microsoft.com/office/drawing/2014/main" id="{100C4E34-5835-0BA9-E1DC-DAA9EF39E149}"/>
              </a:ext>
            </a:extLst>
          </p:cNvPr>
          <p:cNvSpPr>
            <a:spLocks noGrp="1"/>
          </p:cNvSpPr>
          <p:nvPr>
            <p:ph type="sldNum" sz="quarter" idx="12"/>
          </p:nvPr>
        </p:nvSpPr>
        <p:spPr/>
        <p:txBody>
          <a:bodyPr/>
          <a:lstStyle/>
          <a:p>
            <a:r>
              <a:rPr lang="en-US"/>
              <a:t>Page </a:t>
            </a:r>
            <a:fld id="{72B3076E-A0C8-0045-92A2-2DA8D098B982}" type="slidenum">
              <a:rPr lang="en-US" smtClean="0"/>
              <a:t>‹#›</a:t>
            </a:fld>
            <a:endParaRPr lang="en-US"/>
          </a:p>
        </p:txBody>
      </p:sp>
      <p:sp>
        <p:nvSpPr>
          <p:cNvPr id="3" name="object 4">
            <a:extLst>
              <a:ext uri="{FF2B5EF4-FFF2-40B4-BE49-F238E27FC236}">
                <a16:creationId xmlns:a16="http://schemas.microsoft.com/office/drawing/2014/main" id="{1539DCD0-B312-81A9-4077-C74FD031B557}"/>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4" name="Graphic 3">
            <a:extLst>
              <a:ext uri="{FF2B5EF4-FFF2-40B4-BE49-F238E27FC236}">
                <a16:creationId xmlns:a16="http://schemas.microsoft.com/office/drawing/2014/main" id="{3FCD8D32-7B42-CDB8-0E4B-1FFD19B4B9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1495361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chemeClr val="tx1"/>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7810224-934E-56B4-C03F-3DC09B1FFD17}"/>
              </a:ext>
            </a:extLst>
          </p:cNvPr>
          <p:cNvSpPr/>
          <p:nvPr userDrawn="1"/>
        </p:nvSpPr>
        <p:spPr>
          <a:xfrm>
            <a:off x="4859989" y="1118290"/>
            <a:ext cx="7333615" cy="5739765"/>
          </a:xfrm>
          <a:custGeom>
            <a:avLst/>
            <a:gdLst/>
            <a:ahLst/>
            <a:cxnLst/>
            <a:rect l="l" t="t" r="r" b="b"/>
            <a:pathLst>
              <a:path w="7333615" h="5739765">
                <a:moveTo>
                  <a:pt x="7209536" y="0"/>
                </a:moveTo>
                <a:lnTo>
                  <a:pt x="7153627" y="138"/>
                </a:lnTo>
                <a:lnTo>
                  <a:pt x="7097680" y="1001"/>
                </a:lnTo>
                <a:lnTo>
                  <a:pt x="7041700" y="2593"/>
                </a:lnTo>
                <a:lnTo>
                  <a:pt x="6985687" y="4917"/>
                </a:lnTo>
                <a:lnTo>
                  <a:pt x="6929644" y="7980"/>
                </a:lnTo>
                <a:lnTo>
                  <a:pt x="6873573" y="11785"/>
                </a:lnTo>
                <a:lnTo>
                  <a:pt x="6817476" y="16337"/>
                </a:lnTo>
                <a:lnTo>
                  <a:pt x="6757626" y="24904"/>
                </a:lnTo>
                <a:lnTo>
                  <a:pt x="6699097" y="34189"/>
                </a:lnTo>
                <a:lnTo>
                  <a:pt x="6641862" y="44186"/>
                </a:lnTo>
                <a:lnTo>
                  <a:pt x="6585892" y="54889"/>
                </a:lnTo>
                <a:lnTo>
                  <a:pt x="6531160" y="66291"/>
                </a:lnTo>
                <a:lnTo>
                  <a:pt x="6477639" y="78385"/>
                </a:lnTo>
                <a:lnTo>
                  <a:pt x="6425300" y="91165"/>
                </a:lnTo>
                <a:lnTo>
                  <a:pt x="6374117" y="104624"/>
                </a:lnTo>
                <a:lnTo>
                  <a:pt x="6324061" y="118755"/>
                </a:lnTo>
                <a:lnTo>
                  <a:pt x="6275104" y="133551"/>
                </a:lnTo>
                <a:lnTo>
                  <a:pt x="6227220" y="149007"/>
                </a:lnTo>
                <a:lnTo>
                  <a:pt x="6180380" y="165114"/>
                </a:lnTo>
                <a:lnTo>
                  <a:pt x="6134556" y="181868"/>
                </a:lnTo>
                <a:lnTo>
                  <a:pt x="6089721" y="199260"/>
                </a:lnTo>
                <a:lnTo>
                  <a:pt x="6045848" y="217284"/>
                </a:lnTo>
                <a:lnTo>
                  <a:pt x="6002908" y="235934"/>
                </a:lnTo>
                <a:lnTo>
                  <a:pt x="5960874" y="255203"/>
                </a:lnTo>
                <a:lnTo>
                  <a:pt x="5919718" y="275084"/>
                </a:lnTo>
                <a:lnTo>
                  <a:pt x="5879413" y="295570"/>
                </a:lnTo>
                <a:lnTo>
                  <a:pt x="5839930" y="316656"/>
                </a:lnTo>
                <a:lnTo>
                  <a:pt x="5801242" y="338333"/>
                </a:lnTo>
                <a:lnTo>
                  <a:pt x="5763322" y="360596"/>
                </a:lnTo>
                <a:lnTo>
                  <a:pt x="5726142" y="383438"/>
                </a:lnTo>
                <a:lnTo>
                  <a:pt x="5689673" y="406852"/>
                </a:lnTo>
                <a:lnTo>
                  <a:pt x="5653889" y="430831"/>
                </a:lnTo>
                <a:lnTo>
                  <a:pt x="5618762" y="455369"/>
                </a:lnTo>
                <a:lnTo>
                  <a:pt x="5584263" y="480459"/>
                </a:lnTo>
                <a:lnTo>
                  <a:pt x="5550366" y="506095"/>
                </a:lnTo>
                <a:lnTo>
                  <a:pt x="5517043" y="532270"/>
                </a:lnTo>
                <a:lnTo>
                  <a:pt x="5484265" y="558976"/>
                </a:lnTo>
                <a:lnTo>
                  <a:pt x="5452006" y="586208"/>
                </a:lnTo>
                <a:lnTo>
                  <a:pt x="5420237" y="613959"/>
                </a:lnTo>
                <a:lnTo>
                  <a:pt x="5388931" y="642222"/>
                </a:lnTo>
                <a:lnTo>
                  <a:pt x="5358060" y="670990"/>
                </a:lnTo>
                <a:lnTo>
                  <a:pt x="5327596" y="700257"/>
                </a:lnTo>
                <a:lnTo>
                  <a:pt x="5297513" y="730016"/>
                </a:lnTo>
                <a:lnTo>
                  <a:pt x="5267781" y="760261"/>
                </a:lnTo>
                <a:lnTo>
                  <a:pt x="5238374" y="790984"/>
                </a:lnTo>
                <a:lnTo>
                  <a:pt x="5209264" y="822179"/>
                </a:lnTo>
                <a:lnTo>
                  <a:pt x="5180422" y="853839"/>
                </a:lnTo>
                <a:lnTo>
                  <a:pt x="5151822" y="885959"/>
                </a:lnTo>
                <a:lnTo>
                  <a:pt x="5123436" y="918530"/>
                </a:lnTo>
                <a:lnTo>
                  <a:pt x="5095235" y="951546"/>
                </a:lnTo>
                <a:lnTo>
                  <a:pt x="5067193" y="985002"/>
                </a:lnTo>
                <a:lnTo>
                  <a:pt x="5039281" y="1018889"/>
                </a:lnTo>
                <a:lnTo>
                  <a:pt x="5011473" y="1053201"/>
                </a:lnTo>
                <a:lnTo>
                  <a:pt x="4983739" y="1087932"/>
                </a:lnTo>
                <a:lnTo>
                  <a:pt x="4956053" y="1123076"/>
                </a:lnTo>
                <a:lnTo>
                  <a:pt x="4928387" y="1158624"/>
                </a:lnTo>
                <a:lnTo>
                  <a:pt x="4900713" y="1194571"/>
                </a:lnTo>
                <a:lnTo>
                  <a:pt x="4873004" y="1230910"/>
                </a:lnTo>
                <a:lnTo>
                  <a:pt x="4845231" y="1267634"/>
                </a:lnTo>
                <a:lnTo>
                  <a:pt x="4789385" y="1342212"/>
                </a:lnTo>
                <a:lnTo>
                  <a:pt x="4587864" y="1614388"/>
                </a:lnTo>
                <a:lnTo>
                  <a:pt x="4496949" y="1735947"/>
                </a:lnTo>
                <a:lnTo>
                  <a:pt x="4434270" y="1818489"/>
                </a:lnTo>
                <a:lnTo>
                  <a:pt x="4402227" y="1860192"/>
                </a:lnTo>
                <a:lnTo>
                  <a:pt x="4369677" y="1902173"/>
                </a:lnTo>
                <a:lnTo>
                  <a:pt x="4336593" y="1944425"/>
                </a:lnTo>
                <a:lnTo>
                  <a:pt x="4302948" y="1986943"/>
                </a:lnTo>
                <a:lnTo>
                  <a:pt x="4268713" y="2029719"/>
                </a:lnTo>
                <a:lnTo>
                  <a:pt x="4243698" y="2061937"/>
                </a:lnTo>
                <a:lnTo>
                  <a:pt x="4217827" y="2093035"/>
                </a:lnTo>
                <a:lnTo>
                  <a:pt x="4191121" y="2123037"/>
                </a:lnTo>
                <a:lnTo>
                  <a:pt x="4163596" y="2151968"/>
                </a:lnTo>
                <a:lnTo>
                  <a:pt x="4135272" y="2179853"/>
                </a:lnTo>
                <a:lnTo>
                  <a:pt x="4106167" y="2206714"/>
                </a:lnTo>
                <a:lnTo>
                  <a:pt x="4076299" y="2232577"/>
                </a:lnTo>
                <a:lnTo>
                  <a:pt x="4045687" y="2257465"/>
                </a:lnTo>
                <a:lnTo>
                  <a:pt x="4014348" y="2281404"/>
                </a:lnTo>
                <a:lnTo>
                  <a:pt x="3982302" y="2304416"/>
                </a:lnTo>
                <a:lnTo>
                  <a:pt x="3949567" y="2326526"/>
                </a:lnTo>
                <a:lnTo>
                  <a:pt x="3916161" y="2347759"/>
                </a:lnTo>
                <a:lnTo>
                  <a:pt x="3882102" y="2368138"/>
                </a:lnTo>
                <a:lnTo>
                  <a:pt x="3847409" y="2387687"/>
                </a:lnTo>
                <a:lnTo>
                  <a:pt x="3812101" y="2406432"/>
                </a:lnTo>
                <a:lnTo>
                  <a:pt x="3776195" y="2424396"/>
                </a:lnTo>
                <a:lnTo>
                  <a:pt x="3739710" y="2441603"/>
                </a:lnTo>
                <a:lnTo>
                  <a:pt x="3702665" y="2458077"/>
                </a:lnTo>
                <a:lnTo>
                  <a:pt x="3665077" y="2473843"/>
                </a:lnTo>
                <a:lnTo>
                  <a:pt x="3626965" y="2488925"/>
                </a:lnTo>
                <a:lnTo>
                  <a:pt x="3588348" y="2503347"/>
                </a:lnTo>
                <a:lnTo>
                  <a:pt x="3549244" y="2517133"/>
                </a:lnTo>
                <a:lnTo>
                  <a:pt x="3509672" y="2530307"/>
                </a:lnTo>
                <a:lnTo>
                  <a:pt x="3469649" y="2542894"/>
                </a:lnTo>
                <a:lnTo>
                  <a:pt x="3429194" y="2554918"/>
                </a:lnTo>
                <a:lnTo>
                  <a:pt x="3388325" y="2566402"/>
                </a:lnTo>
                <a:lnTo>
                  <a:pt x="3347061" y="2577372"/>
                </a:lnTo>
                <a:lnTo>
                  <a:pt x="3305421" y="2587851"/>
                </a:lnTo>
                <a:lnTo>
                  <a:pt x="3263422" y="2597864"/>
                </a:lnTo>
                <a:lnTo>
                  <a:pt x="3221083" y="2607434"/>
                </a:lnTo>
                <a:lnTo>
                  <a:pt x="3178422" y="2616586"/>
                </a:lnTo>
                <a:lnTo>
                  <a:pt x="3092210" y="2633732"/>
                </a:lnTo>
                <a:lnTo>
                  <a:pt x="3004931" y="2649496"/>
                </a:lnTo>
                <a:lnTo>
                  <a:pt x="2916733" y="2664072"/>
                </a:lnTo>
                <a:lnTo>
                  <a:pt x="2783035" y="2684129"/>
                </a:lnTo>
                <a:lnTo>
                  <a:pt x="2061131" y="2780241"/>
                </a:lnTo>
                <a:lnTo>
                  <a:pt x="1927957" y="2801280"/>
                </a:lnTo>
                <a:lnTo>
                  <a:pt x="1840200" y="2816683"/>
                </a:lnTo>
                <a:lnTo>
                  <a:pt x="1753436" y="2833412"/>
                </a:lnTo>
                <a:lnTo>
                  <a:pt x="1710472" y="2842334"/>
                </a:lnTo>
                <a:lnTo>
                  <a:pt x="1667811" y="2851661"/>
                </a:lnTo>
                <a:lnTo>
                  <a:pt x="1625472" y="2861416"/>
                </a:lnTo>
                <a:lnTo>
                  <a:pt x="1583474" y="2871624"/>
                </a:lnTo>
                <a:lnTo>
                  <a:pt x="1541833" y="2882308"/>
                </a:lnTo>
                <a:lnTo>
                  <a:pt x="1500569" y="2893494"/>
                </a:lnTo>
                <a:lnTo>
                  <a:pt x="1459701" y="2905204"/>
                </a:lnTo>
                <a:lnTo>
                  <a:pt x="1419246" y="2917464"/>
                </a:lnTo>
                <a:lnTo>
                  <a:pt x="1379223" y="2930298"/>
                </a:lnTo>
                <a:lnTo>
                  <a:pt x="1339650" y="2943729"/>
                </a:lnTo>
                <a:lnTo>
                  <a:pt x="1300546" y="2957782"/>
                </a:lnTo>
                <a:lnTo>
                  <a:pt x="1261929" y="2972482"/>
                </a:lnTo>
                <a:lnTo>
                  <a:pt x="1223817" y="2987851"/>
                </a:lnTo>
                <a:lnTo>
                  <a:pt x="1186230" y="3003915"/>
                </a:lnTo>
                <a:lnTo>
                  <a:pt x="1149184" y="3020698"/>
                </a:lnTo>
                <a:lnTo>
                  <a:pt x="1112699" y="3038223"/>
                </a:lnTo>
                <a:lnTo>
                  <a:pt x="1076793" y="3056516"/>
                </a:lnTo>
                <a:lnTo>
                  <a:pt x="1041485" y="3075600"/>
                </a:lnTo>
                <a:lnTo>
                  <a:pt x="1006792" y="3095499"/>
                </a:lnTo>
                <a:lnTo>
                  <a:pt x="972733" y="3116237"/>
                </a:lnTo>
                <a:lnTo>
                  <a:pt x="939327" y="3137840"/>
                </a:lnTo>
                <a:lnTo>
                  <a:pt x="906592" y="3160330"/>
                </a:lnTo>
                <a:lnTo>
                  <a:pt x="874546" y="3183733"/>
                </a:lnTo>
                <a:lnTo>
                  <a:pt x="843208" y="3208072"/>
                </a:lnTo>
                <a:lnTo>
                  <a:pt x="812595" y="3233371"/>
                </a:lnTo>
                <a:lnTo>
                  <a:pt x="782727" y="3259655"/>
                </a:lnTo>
                <a:lnTo>
                  <a:pt x="753622" y="3286949"/>
                </a:lnTo>
                <a:lnTo>
                  <a:pt x="725298" y="3315275"/>
                </a:lnTo>
                <a:lnTo>
                  <a:pt x="697773" y="3344658"/>
                </a:lnTo>
                <a:lnTo>
                  <a:pt x="671067" y="3375123"/>
                </a:lnTo>
                <a:lnTo>
                  <a:pt x="645197" y="3406694"/>
                </a:lnTo>
                <a:lnTo>
                  <a:pt x="620181" y="3439394"/>
                </a:lnTo>
                <a:lnTo>
                  <a:pt x="587221" y="3484768"/>
                </a:lnTo>
                <a:lnTo>
                  <a:pt x="554473" y="3531442"/>
                </a:lnTo>
                <a:lnTo>
                  <a:pt x="522006" y="3579422"/>
                </a:lnTo>
                <a:lnTo>
                  <a:pt x="489887" y="3628712"/>
                </a:lnTo>
                <a:lnTo>
                  <a:pt x="458186" y="3679316"/>
                </a:lnTo>
                <a:lnTo>
                  <a:pt x="426969" y="3731239"/>
                </a:lnTo>
                <a:lnTo>
                  <a:pt x="396307" y="3784487"/>
                </a:lnTo>
                <a:lnTo>
                  <a:pt x="366266" y="3839064"/>
                </a:lnTo>
                <a:lnTo>
                  <a:pt x="336915" y="3894975"/>
                </a:lnTo>
                <a:lnTo>
                  <a:pt x="308323" y="3952225"/>
                </a:lnTo>
                <a:lnTo>
                  <a:pt x="280557" y="4010818"/>
                </a:lnTo>
                <a:lnTo>
                  <a:pt x="253687" y="4070759"/>
                </a:lnTo>
                <a:lnTo>
                  <a:pt x="227780" y="4132053"/>
                </a:lnTo>
                <a:lnTo>
                  <a:pt x="202904" y="4194705"/>
                </a:lnTo>
                <a:lnTo>
                  <a:pt x="179129" y="4258719"/>
                </a:lnTo>
                <a:lnTo>
                  <a:pt x="156521" y="4324101"/>
                </a:lnTo>
                <a:lnTo>
                  <a:pt x="135150" y="4390855"/>
                </a:lnTo>
                <a:lnTo>
                  <a:pt x="115084" y="4458986"/>
                </a:lnTo>
                <a:lnTo>
                  <a:pt x="96391" y="4528498"/>
                </a:lnTo>
                <a:lnTo>
                  <a:pt x="79139" y="4599397"/>
                </a:lnTo>
                <a:lnTo>
                  <a:pt x="63397" y="4671688"/>
                </a:lnTo>
                <a:lnTo>
                  <a:pt x="49232" y="4745374"/>
                </a:lnTo>
                <a:lnTo>
                  <a:pt x="36714" y="4820461"/>
                </a:lnTo>
                <a:lnTo>
                  <a:pt x="31094" y="4858532"/>
                </a:lnTo>
                <a:lnTo>
                  <a:pt x="25911" y="4896954"/>
                </a:lnTo>
                <a:lnTo>
                  <a:pt x="21173" y="4935729"/>
                </a:lnTo>
                <a:lnTo>
                  <a:pt x="16890" y="4974858"/>
                </a:lnTo>
                <a:lnTo>
                  <a:pt x="13069" y="5014340"/>
                </a:lnTo>
                <a:lnTo>
                  <a:pt x="9720" y="5054176"/>
                </a:lnTo>
                <a:lnTo>
                  <a:pt x="6850" y="5094368"/>
                </a:lnTo>
                <a:lnTo>
                  <a:pt x="4469" y="5134915"/>
                </a:lnTo>
                <a:lnTo>
                  <a:pt x="2585" y="5175818"/>
                </a:lnTo>
                <a:lnTo>
                  <a:pt x="1206" y="5217079"/>
                </a:lnTo>
                <a:lnTo>
                  <a:pt x="342" y="5258696"/>
                </a:lnTo>
                <a:lnTo>
                  <a:pt x="0" y="5300672"/>
                </a:lnTo>
                <a:lnTo>
                  <a:pt x="188" y="5343006"/>
                </a:lnTo>
                <a:lnTo>
                  <a:pt x="917" y="5385699"/>
                </a:lnTo>
                <a:lnTo>
                  <a:pt x="2193" y="5428752"/>
                </a:lnTo>
                <a:lnTo>
                  <a:pt x="4026" y="5472166"/>
                </a:lnTo>
                <a:lnTo>
                  <a:pt x="6425" y="5515940"/>
                </a:lnTo>
                <a:lnTo>
                  <a:pt x="9397" y="5560076"/>
                </a:lnTo>
                <a:lnTo>
                  <a:pt x="12951" y="5604575"/>
                </a:lnTo>
                <a:lnTo>
                  <a:pt x="17097" y="5649436"/>
                </a:lnTo>
                <a:lnTo>
                  <a:pt x="21841" y="5694660"/>
                </a:lnTo>
                <a:lnTo>
                  <a:pt x="27130" y="5739709"/>
                </a:lnTo>
                <a:lnTo>
                  <a:pt x="7333204" y="5739709"/>
                </a:lnTo>
                <a:lnTo>
                  <a:pt x="7333204" y="2305"/>
                </a:lnTo>
                <a:lnTo>
                  <a:pt x="7321237" y="1875"/>
                </a:lnTo>
                <a:lnTo>
                  <a:pt x="7265407" y="580"/>
                </a:lnTo>
                <a:lnTo>
                  <a:pt x="7209536" y="0"/>
                </a:lnTo>
                <a:close/>
              </a:path>
            </a:pathLst>
          </a:custGeom>
          <a:solidFill>
            <a:srgbClr val="F2EBDF"/>
          </a:solidFill>
        </p:spPr>
        <p:txBody>
          <a:bodyPr wrap="square" lIns="0" tIns="0" rIns="0" bIns="0" rtlCol="0"/>
          <a:lstStyle/>
          <a:p>
            <a:endParaRPr/>
          </a:p>
        </p:txBody>
      </p:sp>
      <p:sp>
        <p:nvSpPr>
          <p:cNvPr id="44" name="object 35">
            <a:extLst>
              <a:ext uri="{FF2B5EF4-FFF2-40B4-BE49-F238E27FC236}">
                <a16:creationId xmlns:a16="http://schemas.microsoft.com/office/drawing/2014/main" id="{E87212DA-33B2-25E8-9071-C518FFCE6DF3}"/>
              </a:ext>
            </a:extLst>
          </p:cNvPr>
          <p:cNvSpPr/>
          <p:nvPr userDrawn="1"/>
        </p:nvSpPr>
        <p:spPr>
          <a:xfrm>
            <a:off x="3792948" y="3906159"/>
            <a:ext cx="2369185" cy="1913889"/>
          </a:xfrm>
          <a:custGeom>
            <a:avLst/>
            <a:gdLst/>
            <a:ahLst/>
            <a:cxnLst/>
            <a:rect l="l" t="t" r="r" b="b"/>
            <a:pathLst>
              <a:path w="2369185" h="1913889">
                <a:moveTo>
                  <a:pt x="1930550" y="39"/>
                </a:moveTo>
                <a:lnTo>
                  <a:pt x="1876632" y="2545"/>
                </a:lnTo>
                <a:lnTo>
                  <a:pt x="1836650" y="9413"/>
                </a:lnTo>
                <a:lnTo>
                  <a:pt x="1778683" y="26874"/>
                </a:lnTo>
                <a:lnTo>
                  <a:pt x="1736278" y="45353"/>
                </a:lnTo>
                <a:lnTo>
                  <a:pt x="1695577" y="67349"/>
                </a:lnTo>
                <a:lnTo>
                  <a:pt x="1653347" y="94527"/>
                </a:lnTo>
                <a:lnTo>
                  <a:pt x="1602877" y="132767"/>
                </a:lnTo>
                <a:lnTo>
                  <a:pt x="1563270" y="171102"/>
                </a:lnTo>
                <a:lnTo>
                  <a:pt x="1534881" y="194389"/>
                </a:lnTo>
                <a:lnTo>
                  <a:pt x="1507195" y="208598"/>
                </a:lnTo>
                <a:lnTo>
                  <a:pt x="1498715" y="209786"/>
                </a:lnTo>
                <a:lnTo>
                  <a:pt x="1491084" y="208497"/>
                </a:lnTo>
                <a:lnTo>
                  <a:pt x="1484498" y="204369"/>
                </a:lnTo>
                <a:lnTo>
                  <a:pt x="1479153" y="197041"/>
                </a:lnTo>
                <a:lnTo>
                  <a:pt x="1466467" y="173499"/>
                </a:lnTo>
                <a:lnTo>
                  <a:pt x="1462669" y="166879"/>
                </a:lnTo>
                <a:lnTo>
                  <a:pt x="1440776" y="132903"/>
                </a:lnTo>
                <a:lnTo>
                  <a:pt x="1415311" y="101880"/>
                </a:lnTo>
                <a:lnTo>
                  <a:pt x="1380970" y="72429"/>
                </a:lnTo>
                <a:lnTo>
                  <a:pt x="1337030" y="51151"/>
                </a:lnTo>
                <a:lnTo>
                  <a:pt x="1294140" y="43155"/>
                </a:lnTo>
                <a:lnTo>
                  <a:pt x="1272098" y="41778"/>
                </a:lnTo>
                <a:lnTo>
                  <a:pt x="1249888" y="41982"/>
                </a:lnTo>
                <a:lnTo>
                  <a:pt x="1205113" y="46877"/>
                </a:lnTo>
                <a:lnTo>
                  <a:pt x="1161031" y="57049"/>
                </a:lnTo>
                <a:lnTo>
                  <a:pt x="1115640" y="72553"/>
                </a:lnTo>
                <a:lnTo>
                  <a:pt x="1059647" y="98185"/>
                </a:lnTo>
                <a:lnTo>
                  <a:pt x="1008307" y="127162"/>
                </a:lnTo>
                <a:lnTo>
                  <a:pt x="974519" y="148858"/>
                </a:lnTo>
                <a:lnTo>
                  <a:pt x="934632" y="177446"/>
                </a:lnTo>
                <a:lnTo>
                  <a:pt x="896394" y="208243"/>
                </a:lnTo>
                <a:lnTo>
                  <a:pt x="859946" y="241145"/>
                </a:lnTo>
                <a:lnTo>
                  <a:pt x="825428" y="276052"/>
                </a:lnTo>
                <a:lnTo>
                  <a:pt x="792982" y="312862"/>
                </a:lnTo>
                <a:lnTo>
                  <a:pt x="762746" y="351473"/>
                </a:lnTo>
                <a:lnTo>
                  <a:pt x="736686" y="388976"/>
                </a:lnTo>
                <a:lnTo>
                  <a:pt x="708178" y="435973"/>
                </a:lnTo>
                <a:lnTo>
                  <a:pt x="694602" y="460614"/>
                </a:lnTo>
                <a:lnTo>
                  <a:pt x="679665" y="486703"/>
                </a:lnTo>
                <a:lnTo>
                  <a:pt x="660394" y="524030"/>
                </a:lnTo>
                <a:lnTo>
                  <a:pt x="648469" y="560209"/>
                </a:lnTo>
                <a:lnTo>
                  <a:pt x="648685" y="566356"/>
                </a:lnTo>
                <a:lnTo>
                  <a:pt x="650618" y="570828"/>
                </a:lnTo>
                <a:lnTo>
                  <a:pt x="640760" y="559318"/>
                </a:lnTo>
                <a:lnTo>
                  <a:pt x="605080" y="527365"/>
                </a:lnTo>
                <a:lnTo>
                  <a:pt x="554143" y="506002"/>
                </a:lnTo>
                <a:lnTo>
                  <a:pt x="529232" y="505067"/>
                </a:lnTo>
                <a:lnTo>
                  <a:pt x="501948" y="510734"/>
                </a:lnTo>
                <a:lnTo>
                  <a:pt x="449804" y="540052"/>
                </a:lnTo>
                <a:lnTo>
                  <a:pt x="413974" y="573751"/>
                </a:lnTo>
                <a:lnTo>
                  <a:pt x="381975" y="613068"/>
                </a:lnTo>
                <a:lnTo>
                  <a:pt x="358329" y="647826"/>
                </a:lnTo>
                <a:lnTo>
                  <a:pt x="336712" y="684099"/>
                </a:lnTo>
                <a:lnTo>
                  <a:pt x="311164" y="733078"/>
                </a:lnTo>
                <a:lnTo>
                  <a:pt x="293798" y="770884"/>
                </a:lnTo>
                <a:lnTo>
                  <a:pt x="277479" y="810980"/>
                </a:lnTo>
                <a:lnTo>
                  <a:pt x="259722" y="862906"/>
                </a:lnTo>
                <a:lnTo>
                  <a:pt x="244159" y="916995"/>
                </a:lnTo>
                <a:lnTo>
                  <a:pt x="233516" y="960616"/>
                </a:lnTo>
                <a:lnTo>
                  <a:pt x="225164" y="1000647"/>
                </a:lnTo>
                <a:lnTo>
                  <a:pt x="214405" y="1065060"/>
                </a:lnTo>
                <a:lnTo>
                  <a:pt x="206241" y="1135322"/>
                </a:lnTo>
                <a:lnTo>
                  <a:pt x="201465" y="1211086"/>
                </a:lnTo>
                <a:lnTo>
                  <a:pt x="200594" y="1264210"/>
                </a:lnTo>
                <a:lnTo>
                  <a:pt x="201070" y="1296821"/>
                </a:lnTo>
                <a:lnTo>
                  <a:pt x="204324" y="1361495"/>
                </a:lnTo>
                <a:lnTo>
                  <a:pt x="209839" y="1418485"/>
                </a:lnTo>
                <a:lnTo>
                  <a:pt x="216786" y="1463755"/>
                </a:lnTo>
                <a:lnTo>
                  <a:pt x="225219" y="1498677"/>
                </a:lnTo>
                <a:lnTo>
                  <a:pt x="170293" y="1515866"/>
                </a:lnTo>
                <a:lnTo>
                  <a:pt x="133423" y="1530175"/>
                </a:lnTo>
                <a:lnTo>
                  <a:pt x="97907" y="1549324"/>
                </a:lnTo>
                <a:lnTo>
                  <a:pt x="47038" y="1581037"/>
                </a:lnTo>
                <a:lnTo>
                  <a:pt x="7040" y="1631801"/>
                </a:lnTo>
                <a:lnTo>
                  <a:pt x="0" y="1664708"/>
                </a:lnTo>
                <a:lnTo>
                  <a:pt x="1790" y="1699511"/>
                </a:lnTo>
                <a:lnTo>
                  <a:pt x="32435" y="1765441"/>
                </a:lnTo>
                <a:lnTo>
                  <a:pt x="61577" y="1791887"/>
                </a:lnTo>
                <a:lnTo>
                  <a:pt x="100124" y="1810866"/>
                </a:lnTo>
                <a:lnTo>
                  <a:pt x="148219" y="1820038"/>
                </a:lnTo>
                <a:lnTo>
                  <a:pt x="253374" y="1804436"/>
                </a:lnTo>
                <a:lnTo>
                  <a:pt x="329923" y="1759895"/>
                </a:lnTo>
                <a:lnTo>
                  <a:pt x="376703" y="1713391"/>
                </a:lnTo>
                <a:lnTo>
                  <a:pt x="392554" y="1691895"/>
                </a:lnTo>
                <a:lnTo>
                  <a:pt x="419459" y="1709317"/>
                </a:lnTo>
                <a:lnTo>
                  <a:pt x="514469" y="1767033"/>
                </a:lnTo>
                <a:lnTo>
                  <a:pt x="548544" y="1786131"/>
                </a:lnTo>
                <a:lnTo>
                  <a:pt x="588358" y="1806435"/>
                </a:lnTo>
                <a:lnTo>
                  <a:pt x="634240" y="1827078"/>
                </a:lnTo>
                <a:lnTo>
                  <a:pt x="671578" y="1841693"/>
                </a:lnTo>
                <a:lnTo>
                  <a:pt x="714144" y="1855941"/>
                </a:lnTo>
                <a:lnTo>
                  <a:pt x="756368" y="1867510"/>
                </a:lnTo>
                <a:lnTo>
                  <a:pt x="814296" y="1879741"/>
                </a:lnTo>
                <a:lnTo>
                  <a:pt x="868676" y="1888818"/>
                </a:lnTo>
                <a:lnTo>
                  <a:pt x="923430" y="1895990"/>
                </a:lnTo>
                <a:lnTo>
                  <a:pt x="978456" y="1901515"/>
                </a:lnTo>
                <a:lnTo>
                  <a:pt x="1057996" y="1907084"/>
                </a:lnTo>
                <a:lnTo>
                  <a:pt x="1102114" y="1909225"/>
                </a:lnTo>
                <a:lnTo>
                  <a:pt x="1200861" y="1912347"/>
                </a:lnTo>
                <a:lnTo>
                  <a:pt x="1284831" y="1913421"/>
                </a:lnTo>
                <a:lnTo>
                  <a:pt x="1328479" y="1912872"/>
                </a:lnTo>
                <a:lnTo>
                  <a:pt x="1398674" y="1909878"/>
                </a:lnTo>
                <a:lnTo>
                  <a:pt x="1442722" y="1906419"/>
                </a:lnTo>
                <a:lnTo>
                  <a:pt x="1497988" y="1900061"/>
                </a:lnTo>
                <a:lnTo>
                  <a:pt x="1539145" y="1893676"/>
                </a:lnTo>
                <a:lnTo>
                  <a:pt x="1593758" y="1882725"/>
                </a:lnTo>
                <a:lnTo>
                  <a:pt x="1660128" y="1865123"/>
                </a:lnTo>
                <a:lnTo>
                  <a:pt x="1723928" y="1843869"/>
                </a:lnTo>
                <a:lnTo>
                  <a:pt x="1789567" y="1817320"/>
                </a:lnTo>
                <a:lnTo>
                  <a:pt x="1836398" y="1794582"/>
                </a:lnTo>
                <a:lnTo>
                  <a:pt x="1897172" y="1758470"/>
                </a:lnTo>
                <a:lnTo>
                  <a:pt x="1939311" y="1726979"/>
                </a:lnTo>
                <a:lnTo>
                  <a:pt x="1976923" y="1691611"/>
                </a:lnTo>
                <a:lnTo>
                  <a:pt x="2008820" y="1652157"/>
                </a:lnTo>
                <a:lnTo>
                  <a:pt x="2029432" y="1617511"/>
                </a:lnTo>
                <a:lnTo>
                  <a:pt x="2045154" y="1571194"/>
                </a:lnTo>
                <a:lnTo>
                  <a:pt x="2048190" y="1542200"/>
                </a:lnTo>
                <a:lnTo>
                  <a:pt x="2048052" y="1528812"/>
                </a:lnTo>
                <a:lnTo>
                  <a:pt x="2042462" y="1488873"/>
                </a:lnTo>
                <a:lnTo>
                  <a:pt x="2025913" y="1439592"/>
                </a:lnTo>
                <a:lnTo>
                  <a:pt x="1998761" y="1392419"/>
                </a:lnTo>
                <a:lnTo>
                  <a:pt x="1957969" y="1335850"/>
                </a:lnTo>
                <a:lnTo>
                  <a:pt x="1926198" y="1298265"/>
                </a:lnTo>
                <a:lnTo>
                  <a:pt x="1895790" y="1275017"/>
                </a:lnTo>
                <a:lnTo>
                  <a:pt x="1892577" y="1276529"/>
                </a:lnTo>
                <a:lnTo>
                  <a:pt x="1922977" y="1261158"/>
                </a:lnTo>
                <a:lnTo>
                  <a:pt x="1981625" y="1225678"/>
                </a:lnTo>
                <a:lnTo>
                  <a:pt x="2022379" y="1196436"/>
                </a:lnTo>
                <a:lnTo>
                  <a:pt x="2075360" y="1152634"/>
                </a:lnTo>
                <a:lnTo>
                  <a:pt x="2105751" y="1124484"/>
                </a:lnTo>
                <a:lnTo>
                  <a:pt x="2146013" y="1083654"/>
                </a:lnTo>
                <a:lnTo>
                  <a:pt x="2176973" y="1049431"/>
                </a:lnTo>
                <a:lnTo>
                  <a:pt x="2220435" y="997102"/>
                </a:lnTo>
                <a:lnTo>
                  <a:pt x="2251037" y="956057"/>
                </a:lnTo>
                <a:lnTo>
                  <a:pt x="2272591" y="922565"/>
                </a:lnTo>
                <a:lnTo>
                  <a:pt x="2295279" y="881538"/>
                </a:lnTo>
                <a:lnTo>
                  <a:pt x="2321573" y="822677"/>
                </a:lnTo>
                <a:lnTo>
                  <a:pt x="2335310" y="783993"/>
                </a:lnTo>
                <a:lnTo>
                  <a:pt x="2346691" y="744577"/>
                </a:lnTo>
                <a:lnTo>
                  <a:pt x="2355733" y="704546"/>
                </a:lnTo>
                <a:lnTo>
                  <a:pt x="2363634" y="654773"/>
                </a:lnTo>
                <a:lnTo>
                  <a:pt x="2367845" y="608518"/>
                </a:lnTo>
                <a:lnTo>
                  <a:pt x="2368959" y="548463"/>
                </a:lnTo>
                <a:lnTo>
                  <a:pt x="2367496" y="515145"/>
                </a:lnTo>
                <a:lnTo>
                  <a:pt x="2360165" y="448654"/>
                </a:lnTo>
                <a:lnTo>
                  <a:pt x="2350437" y="397295"/>
                </a:lnTo>
                <a:lnTo>
                  <a:pt x="2335195" y="342118"/>
                </a:lnTo>
                <a:lnTo>
                  <a:pt x="2314915" y="289218"/>
                </a:lnTo>
                <a:lnTo>
                  <a:pt x="2297556" y="253179"/>
                </a:lnTo>
                <a:lnTo>
                  <a:pt x="2275126" y="214301"/>
                </a:lnTo>
                <a:lnTo>
                  <a:pt x="2253130" y="182075"/>
                </a:lnTo>
                <a:lnTo>
                  <a:pt x="2214976" y="136039"/>
                </a:lnTo>
                <a:lnTo>
                  <a:pt x="2181844" y="103709"/>
                </a:lnTo>
                <a:lnTo>
                  <a:pt x="2144240" y="73762"/>
                </a:lnTo>
                <a:lnTo>
                  <a:pt x="2110564" y="52049"/>
                </a:lnTo>
                <a:lnTo>
                  <a:pt x="2066886" y="30121"/>
                </a:lnTo>
                <a:lnTo>
                  <a:pt x="2031032" y="16854"/>
                </a:lnTo>
                <a:lnTo>
                  <a:pt x="1981777" y="5017"/>
                </a:lnTo>
                <a:lnTo>
                  <a:pt x="1956392" y="1641"/>
                </a:lnTo>
                <a:lnTo>
                  <a:pt x="1930550" y="39"/>
                </a:lnTo>
                <a:close/>
              </a:path>
            </a:pathLst>
          </a:custGeom>
          <a:solidFill>
            <a:srgbClr val="00B27C"/>
          </a:solidFill>
        </p:spPr>
        <p:txBody>
          <a:bodyPr wrap="square" lIns="0" tIns="0" rIns="0" bIns="0" rtlCol="0"/>
          <a:lstStyle/>
          <a:p>
            <a:endParaRPr/>
          </a:p>
        </p:txBody>
      </p:sp>
      <p:sp>
        <p:nvSpPr>
          <p:cNvPr id="45" name="object 36">
            <a:extLst>
              <a:ext uri="{FF2B5EF4-FFF2-40B4-BE49-F238E27FC236}">
                <a16:creationId xmlns:a16="http://schemas.microsoft.com/office/drawing/2014/main" id="{9B3FC7CA-7C4E-E355-C7E6-66AA2A7A4AC0}"/>
              </a:ext>
            </a:extLst>
          </p:cNvPr>
          <p:cNvSpPr/>
          <p:nvPr userDrawn="1"/>
        </p:nvSpPr>
        <p:spPr>
          <a:xfrm>
            <a:off x="7711519" y="1395074"/>
            <a:ext cx="1163320" cy="1051560"/>
          </a:xfrm>
          <a:custGeom>
            <a:avLst/>
            <a:gdLst/>
            <a:ahLst/>
            <a:cxnLst/>
            <a:rect l="l" t="t" r="r" b="b"/>
            <a:pathLst>
              <a:path w="1163320" h="1051560">
                <a:moveTo>
                  <a:pt x="869239" y="0"/>
                </a:moveTo>
                <a:lnTo>
                  <a:pt x="804464" y="13831"/>
                </a:lnTo>
                <a:lnTo>
                  <a:pt x="769332" y="31375"/>
                </a:lnTo>
                <a:lnTo>
                  <a:pt x="737582" y="54878"/>
                </a:lnTo>
                <a:lnTo>
                  <a:pt x="708150" y="83842"/>
                </a:lnTo>
                <a:lnTo>
                  <a:pt x="679972" y="117767"/>
                </a:lnTo>
                <a:lnTo>
                  <a:pt x="651984" y="156156"/>
                </a:lnTo>
                <a:lnTo>
                  <a:pt x="623122" y="198509"/>
                </a:lnTo>
                <a:lnTo>
                  <a:pt x="592322" y="244329"/>
                </a:lnTo>
                <a:lnTo>
                  <a:pt x="558520" y="293117"/>
                </a:lnTo>
                <a:lnTo>
                  <a:pt x="512210" y="347871"/>
                </a:lnTo>
                <a:lnTo>
                  <a:pt x="465564" y="385577"/>
                </a:lnTo>
                <a:lnTo>
                  <a:pt x="419469" y="409661"/>
                </a:lnTo>
                <a:lnTo>
                  <a:pt x="374815" y="423554"/>
                </a:lnTo>
                <a:lnTo>
                  <a:pt x="332490" y="430684"/>
                </a:lnTo>
                <a:lnTo>
                  <a:pt x="293382" y="434478"/>
                </a:lnTo>
                <a:lnTo>
                  <a:pt x="258381" y="438367"/>
                </a:lnTo>
                <a:lnTo>
                  <a:pt x="220703" y="447461"/>
                </a:lnTo>
                <a:lnTo>
                  <a:pt x="182610" y="462916"/>
                </a:lnTo>
                <a:lnTo>
                  <a:pt x="145244" y="484307"/>
                </a:lnTo>
                <a:lnTo>
                  <a:pt x="109749" y="511206"/>
                </a:lnTo>
                <a:lnTo>
                  <a:pt x="77265" y="543190"/>
                </a:lnTo>
                <a:lnTo>
                  <a:pt x="48935" y="579831"/>
                </a:lnTo>
                <a:lnTo>
                  <a:pt x="25901" y="620705"/>
                </a:lnTo>
                <a:lnTo>
                  <a:pt x="9306" y="665386"/>
                </a:lnTo>
                <a:lnTo>
                  <a:pt x="291" y="713448"/>
                </a:lnTo>
                <a:lnTo>
                  <a:pt x="0" y="764465"/>
                </a:lnTo>
                <a:lnTo>
                  <a:pt x="6634" y="798642"/>
                </a:lnTo>
                <a:lnTo>
                  <a:pt x="40461" y="866252"/>
                </a:lnTo>
                <a:lnTo>
                  <a:pt x="66402" y="898606"/>
                </a:lnTo>
                <a:lnTo>
                  <a:pt x="97528" y="929273"/>
                </a:lnTo>
                <a:lnTo>
                  <a:pt x="133212" y="957716"/>
                </a:lnTo>
                <a:lnTo>
                  <a:pt x="172829" y="983395"/>
                </a:lnTo>
                <a:lnTo>
                  <a:pt x="215753" y="1005771"/>
                </a:lnTo>
                <a:lnTo>
                  <a:pt x="261359" y="1024305"/>
                </a:lnTo>
                <a:lnTo>
                  <a:pt x="309021" y="1038457"/>
                </a:lnTo>
                <a:lnTo>
                  <a:pt x="358114" y="1047690"/>
                </a:lnTo>
                <a:lnTo>
                  <a:pt x="408012" y="1051462"/>
                </a:lnTo>
                <a:lnTo>
                  <a:pt x="458089" y="1049237"/>
                </a:lnTo>
                <a:lnTo>
                  <a:pt x="527549" y="1037507"/>
                </a:lnTo>
                <a:lnTo>
                  <a:pt x="565151" y="1028062"/>
                </a:lnTo>
                <a:lnTo>
                  <a:pt x="604207" y="1016187"/>
                </a:lnTo>
                <a:lnTo>
                  <a:pt x="644374" y="1001847"/>
                </a:lnTo>
                <a:lnTo>
                  <a:pt x="685305" y="985008"/>
                </a:lnTo>
                <a:lnTo>
                  <a:pt x="726655" y="965636"/>
                </a:lnTo>
                <a:lnTo>
                  <a:pt x="768080" y="943699"/>
                </a:lnTo>
                <a:lnTo>
                  <a:pt x="809236" y="919161"/>
                </a:lnTo>
                <a:lnTo>
                  <a:pt x="849776" y="891990"/>
                </a:lnTo>
                <a:lnTo>
                  <a:pt x="889355" y="862152"/>
                </a:lnTo>
                <a:lnTo>
                  <a:pt x="927630" y="829612"/>
                </a:lnTo>
                <a:lnTo>
                  <a:pt x="964255" y="794337"/>
                </a:lnTo>
                <a:lnTo>
                  <a:pt x="998885" y="756293"/>
                </a:lnTo>
                <a:lnTo>
                  <a:pt x="1031174" y="715447"/>
                </a:lnTo>
                <a:lnTo>
                  <a:pt x="1060779" y="671765"/>
                </a:lnTo>
                <a:lnTo>
                  <a:pt x="1087354" y="625212"/>
                </a:lnTo>
                <a:lnTo>
                  <a:pt x="1110555" y="575755"/>
                </a:lnTo>
                <a:lnTo>
                  <a:pt x="1130035" y="523361"/>
                </a:lnTo>
                <a:lnTo>
                  <a:pt x="1145451" y="467996"/>
                </a:lnTo>
                <a:lnTo>
                  <a:pt x="1158032" y="400044"/>
                </a:lnTo>
                <a:lnTo>
                  <a:pt x="1163083" y="338216"/>
                </a:lnTo>
                <a:lnTo>
                  <a:pt x="1161319" y="282309"/>
                </a:lnTo>
                <a:lnTo>
                  <a:pt x="1153457" y="232123"/>
                </a:lnTo>
                <a:lnTo>
                  <a:pt x="1140212" y="187455"/>
                </a:lnTo>
                <a:lnTo>
                  <a:pt x="1122301" y="148105"/>
                </a:lnTo>
                <a:lnTo>
                  <a:pt x="1100439" y="113871"/>
                </a:lnTo>
                <a:lnTo>
                  <a:pt x="1075342" y="84551"/>
                </a:lnTo>
                <a:lnTo>
                  <a:pt x="1018309" y="39850"/>
                </a:lnTo>
                <a:lnTo>
                  <a:pt x="956929" y="12389"/>
                </a:lnTo>
                <a:lnTo>
                  <a:pt x="896930" y="558"/>
                </a:lnTo>
                <a:lnTo>
                  <a:pt x="869239" y="0"/>
                </a:lnTo>
                <a:close/>
              </a:path>
            </a:pathLst>
          </a:custGeom>
          <a:solidFill>
            <a:srgbClr val="F6A3AE"/>
          </a:solidFill>
        </p:spPr>
        <p:txBody>
          <a:bodyPr wrap="square" lIns="0" tIns="0" rIns="0" bIns="0" rtlCol="0"/>
          <a:lstStyle/>
          <a:p>
            <a:endParaRPr/>
          </a:p>
        </p:txBody>
      </p:sp>
      <p:pic>
        <p:nvPicPr>
          <p:cNvPr id="30" name="Graphic 29">
            <a:extLst>
              <a:ext uri="{FF2B5EF4-FFF2-40B4-BE49-F238E27FC236}">
                <a16:creationId xmlns:a16="http://schemas.microsoft.com/office/drawing/2014/main" id="{E1C2F0A5-5BA9-F84C-C12D-1A3E94381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1422" y="833738"/>
            <a:ext cx="3844866" cy="1913889"/>
          </a:xfrm>
          <a:prstGeom prst="rect">
            <a:avLst/>
          </a:prstGeom>
        </p:spPr>
      </p:pic>
    </p:spTree>
    <p:extLst>
      <p:ext uri="{BB962C8B-B14F-4D97-AF65-F5344CB8AC3E}">
        <p14:creationId xmlns:p14="http://schemas.microsoft.com/office/powerpoint/2010/main" val="2787706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clusion Slide – Contact Details">
    <p:bg>
      <p:bgPr>
        <a:solidFill>
          <a:schemeClr val="tx1"/>
        </a:solidFill>
        <a:effectLst/>
      </p:bgPr>
    </p:bg>
    <p:spTree>
      <p:nvGrpSpPr>
        <p:cNvPr id="1" name=""/>
        <p:cNvGrpSpPr/>
        <p:nvPr/>
      </p:nvGrpSpPr>
      <p:grpSpPr>
        <a:xfrm>
          <a:off x="0" y="0"/>
          <a:ext cx="0" cy="0"/>
          <a:chOff x="0" y="0"/>
          <a:chExt cx="0" cy="0"/>
        </a:xfrm>
      </p:grpSpPr>
      <p:sp>
        <p:nvSpPr>
          <p:cNvPr id="59" name="object 3">
            <a:extLst>
              <a:ext uri="{FF2B5EF4-FFF2-40B4-BE49-F238E27FC236}">
                <a16:creationId xmlns:a16="http://schemas.microsoft.com/office/drawing/2014/main" id="{C96B9EDC-5295-6C1D-51BB-95A1F119CE2B}"/>
              </a:ext>
            </a:extLst>
          </p:cNvPr>
          <p:cNvSpPr/>
          <p:nvPr userDrawn="1"/>
        </p:nvSpPr>
        <p:spPr>
          <a:xfrm>
            <a:off x="7230653" y="2511759"/>
            <a:ext cx="4963160" cy="4346575"/>
          </a:xfrm>
          <a:custGeom>
            <a:avLst/>
            <a:gdLst/>
            <a:ahLst/>
            <a:cxnLst/>
            <a:rect l="l" t="t" r="r" b="b"/>
            <a:pathLst>
              <a:path w="4963159" h="4346575">
                <a:moveTo>
                  <a:pt x="4271626" y="0"/>
                </a:moveTo>
                <a:lnTo>
                  <a:pt x="4228077" y="137"/>
                </a:lnTo>
                <a:lnTo>
                  <a:pt x="4184596" y="894"/>
                </a:lnTo>
                <a:lnTo>
                  <a:pt x="4141189" y="2274"/>
                </a:lnTo>
                <a:lnTo>
                  <a:pt x="4097858" y="4282"/>
                </a:lnTo>
                <a:lnTo>
                  <a:pt x="4054608" y="6924"/>
                </a:lnTo>
                <a:lnTo>
                  <a:pt x="4011442" y="10204"/>
                </a:lnTo>
                <a:lnTo>
                  <a:pt x="3968365" y="14127"/>
                </a:lnTo>
                <a:lnTo>
                  <a:pt x="3925380" y="18699"/>
                </a:lnTo>
                <a:lnTo>
                  <a:pt x="3882492" y="23924"/>
                </a:lnTo>
                <a:lnTo>
                  <a:pt x="3839705" y="29806"/>
                </a:lnTo>
                <a:lnTo>
                  <a:pt x="3797021" y="36352"/>
                </a:lnTo>
                <a:lnTo>
                  <a:pt x="3754446" y="43566"/>
                </a:lnTo>
                <a:lnTo>
                  <a:pt x="3711984" y="51452"/>
                </a:lnTo>
                <a:lnTo>
                  <a:pt x="3669638" y="60016"/>
                </a:lnTo>
                <a:lnTo>
                  <a:pt x="3627412" y="69263"/>
                </a:lnTo>
                <a:lnTo>
                  <a:pt x="3585310" y="79198"/>
                </a:lnTo>
                <a:lnTo>
                  <a:pt x="3543337" y="89825"/>
                </a:lnTo>
                <a:lnTo>
                  <a:pt x="3501495" y="101150"/>
                </a:lnTo>
                <a:lnTo>
                  <a:pt x="3459790" y="113177"/>
                </a:lnTo>
                <a:lnTo>
                  <a:pt x="3418225" y="125911"/>
                </a:lnTo>
                <a:lnTo>
                  <a:pt x="3376804" y="139358"/>
                </a:lnTo>
                <a:lnTo>
                  <a:pt x="3321432" y="161564"/>
                </a:lnTo>
                <a:lnTo>
                  <a:pt x="3268357" y="184398"/>
                </a:lnTo>
                <a:lnTo>
                  <a:pt x="3217508" y="207860"/>
                </a:lnTo>
                <a:lnTo>
                  <a:pt x="3168810" y="231950"/>
                </a:lnTo>
                <a:lnTo>
                  <a:pt x="3122189" y="256668"/>
                </a:lnTo>
                <a:lnTo>
                  <a:pt x="3077572" y="282013"/>
                </a:lnTo>
                <a:lnTo>
                  <a:pt x="3034886" y="307986"/>
                </a:lnTo>
                <a:lnTo>
                  <a:pt x="2994056" y="334586"/>
                </a:lnTo>
                <a:lnTo>
                  <a:pt x="2955009" y="361813"/>
                </a:lnTo>
                <a:lnTo>
                  <a:pt x="2917672" y="389667"/>
                </a:lnTo>
                <a:lnTo>
                  <a:pt x="2881970" y="418148"/>
                </a:lnTo>
                <a:lnTo>
                  <a:pt x="2847831" y="447256"/>
                </a:lnTo>
                <a:lnTo>
                  <a:pt x="2815180" y="476990"/>
                </a:lnTo>
                <a:lnTo>
                  <a:pt x="2783944" y="507351"/>
                </a:lnTo>
                <a:lnTo>
                  <a:pt x="2754049" y="538338"/>
                </a:lnTo>
                <a:lnTo>
                  <a:pt x="2725422" y="569951"/>
                </a:lnTo>
                <a:lnTo>
                  <a:pt x="2697989" y="602190"/>
                </a:lnTo>
                <a:lnTo>
                  <a:pt x="2671676" y="635055"/>
                </a:lnTo>
                <a:lnTo>
                  <a:pt x="2646410" y="668546"/>
                </a:lnTo>
                <a:lnTo>
                  <a:pt x="2622118" y="702663"/>
                </a:lnTo>
                <a:lnTo>
                  <a:pt x="2598724" y="737405"/>
                </a:lnTo>
                <a:lnTo>
                  <a:pt x="2576157" y="772772"/>
                </a:lnTo>
                <a:lnTo>
                  <a:pt x="2554341" y="808765"/>
                </a:lnTo>
                <a:lnTo>
                  <a:pt x="2533205" y="845383"/>
                </a:lnTo>
                <a:lnTo>
                  <a:pt x="2512673" y="882625"/>
                </a:lnTo>
                <a:lnTo>
                  <a:pt x="2492672" y="920492"/>
                </a:lnTo>
                <a:lnTo>
                  <a:pt x="2473130" y="958984"/>
                </a:lnTo>
                <a:lnTo>
                  <a:pt x="2453971" y="998101"/>
                </a:lnTo>
                <a:lnTo>
                  <a:pt x="2435123" y="1037842"/>
                </a:lnTo>
                <a:lnTo>
                  <a:pt x="2416511" y="1078207"/>
                </a:lnTo>
                <a:lnTo>
                  <a:pt x="2398063" y="1119196"/>
                </a:lnTo>
                <a:lnTo>
                  <a:pt x="2379704" y="1160809"/>
                </a:lnTo>
                <a:lnTo>
                  <a:pt x="2361361" y="1203047"/>
                </a:lnTo>
                <a:lnTo>
                  <a:pt x="2342961" y="1245907"/>
                </a:lnTo>
                <a:lnTo>
                  <a:pt x="2286677" y="1378230"/>
                </a:lnTo>
                <a:lnTo>
                  <a:pt x="2267309" y="1423584"/>
                </a:lnTo>
                <a:lnTo>
                  <a:pt x="2247516" y="1469561"/>
                </a:lnTo>
                <a:lnTo>
                  <a:pt x="2227223" y="1516161"/>
                </a:lnTo>
                <a:lnTo>
                  <a:pt x="2206356" y="1563383"/>
                </a:lnTo>
                <a:lnTo>
                  <a:pt x="2184844" y="1611229"/>
                </a:lnTo>
                <a:lnTo>
                  <a:pt x="2162610" y="1659696"/>
                </a:lnTo>
                <a:lnTo>
                  <a:pt x="2139583" y="1708786"/>
                </a:lnTo>
                <a:lnTo>
                  <a:pt x="2122260" y="1745939"/>
                </a:lnTo>
                <a:lnTo>
                  <a:pt x="2103160" y="1781642"/>
                </a:lnTo>
                <a:lnTo>
                  <a:pt x="2082347" y="1815948"/>
                </a:lnTo>
                <a:lnTo>
                  <a:pt x="2059883" y="1848910"/>
                </a:lnTo>
                <a:lnTo>
                  <a:pt x="2035834" y="1880578"/>
                </a:lnTo>
                <a:lnTo>
                  <a:pt x="2010261" y="1911005"/>
                </a:lnTo>
                <a:lnTo>
                  <a:pt x="1983229" y="1940244"/>
                </a:lnTo>
                <a:lnTo>
                  <a:pt x="1954801" y="1968345"/>
                </a:lnTo>
                <a:lnTo>
                  <a:pt x="1925041" y="1995362"/>
                </a:lnTo>
                <a:lnTo>
                  <a:pt x="1894012" y="2021346"/>
                </a:lnTo>
                <a:lnTo>
                  <a:pt x="1861778" y="2046350"/>
                </a:lnTo>
                <a:lnTo>
                  <a:pt x="1828403" y="2070425"/>
                </a:lnTo>
                <a:lnTo>
                  <a:pt x="1793949" y="2093623"/>
                </a:lnTo>
                <a:lnTo>
                  <a:pt x="1758480" y="2115997"/>
                </a:lnTo>
                <a:lnTo>
                  <a:pt x="1722061" y="2137598"/>
                </a:lnTo>
                <a:lnTo>
                  <a:pt x="1684754" y="2158479"/>
                </a:lnTo>
                <a:lnTo>
                  <a:pt x="1646623" y="2178691"/>
                </a:lnTo>
                <a:lnTo>
                  <a:pt x="1607731" y="2198287"/>
                </a:lnTo>
                <a:lnTo>
                  <a:pt x="1568143" y="2217319"/>
                </a:lnTo>
                <a:lnTo>
                  <a:pt x="1527921" y="2235839"/>
                </a:lnTo>
                <a:lnTo>
                  <a:pt x="1487130" y="2253898"/>
                </a:lnTo>
                <a:lnTo>
                  <a:pt x="1445832" y="2271549"/>
                </a:lnTo>
                <a:lnTo>
                  <a:pt x="1404091" y="2288844"/>
                </a:lnTo>
                <a:lnTo>
                  <a:pt x="1319536" y="2322575"/>
                </a:lnTo>
                <a:lnTo>
                  <a:pt x="976309" y="2453661"/>
                </a:lnTo>
                <a:lnTo>
                  <a:pt x="891793" y="2487556"/>
                </a:lnTo>
                <a:lnTo>
                  <a:pt x="850078" y="2504959"/>
                </a:lnTo>
                <a:lnTo>
                  <a:pt x="808810" y="2522733"/>
                </a:lnTo>
                <a:lnTo>
                  <a:pt x="768052" y="2540933"/>
                </a:lnTo>
                <a:lnTo>
                  <a:pt x="727867" y="2559609"/>
                </a:lnTo>
                <a:lnTo>
                  <a:pt x="688320" y="2578814"/>
                </a:lnTo>
                <a:lnTo>
                  <a:pt x="649474" y="2598600"/>
                </a:lnTo>
                <a:lnTo>
                  <a:pt x="611393" y="2619018"/>
                </a:lnTo>
                <a:lnTo>
                  <a:pt x="574139" y="2640122"/>
                </a:lnTo>
                <a:lnTo>
                  <a:pt x="537776" y="2661962"/>
                </a:lnTo>
                <a:lnTo>
                  <a:pt x="502369" y="2684592"/>
                </a:lnTo>
                <a:lnTo>
                  <a:pt x="467980" y="2708062"/>
                </a:lnTo>
                <a:lnTo>
                  <a:pt x="434674" y="2732425"/>
                </a:lnTo>
                <a:lnTo>
                  <a:pt x="402513" y="2757734"/>
                </a:lnTo>
                <a:lnTo>
                  <a:pt x="371561" y="2784040"/>
                </a:lnTo>
                <a:lnTo>
                  <a:pt x="341881" y="2811395"/>
                </a:lnTo>
                <a:lnTo>
                  <a:pt x="313538" y="2839851"/>
                </a:lnTo>
                <a:lnTo>
                  <a:pt x="286595" y="2869460"/>
                </a:lnTo>
                <a:lnTo>
                  <a:pt x="261115" y="2900275"/>
                </a:lnTo>
                <a:lnTo>
                  <a:pt x="237162" y="2932348"/>
                </a:lnTo>
                <a:lnTo>
                  <a:pt x="214799" y="2965729"/>
                </a:lnTo>
                <a:lnTo>
                  <a:pt x="194090" y="3000473"/>
                </a:lnTo>
                <a:lnTo>
                  <a:pt x="175098" y="3036630"/>
                </a:lnTo>
                <a:lnTo>
                  <a:pt x="157888" y="3074252"/>
                </a:lnTo>
                <a:lnTo>
                  <a:pt x="136474" y="3126585"/>
                </a:lnTo>
                <a:lnTo>
                  <a:pt x="115961" y="3180893"/>
                </a:lnTo>
                <a:lnTo>
                  <a:pt x="96529" y="3237146"/>
                </a:lnTo>
                <a:lnTo>
                  <a:pt x="78359" y="3295316"/>
                </a:lnTo>
                <a:lnTo>
                  <a:pt x="61630" y="3355371"/>
                </a:lnTo>
                <a:lnTo>
                  <a:pt x="46522" y="3417283"/>
                </a:lnTo>
                <a:lnTo>
                  <a:pt x="33216" y="3481020"/>
                </a:lnTo>
                <a:lnTo>
                  <a:pt x="21890" y="3546554"/>
                </a:lnTo>
                <a:lnTo>
                  <a:pt x="12726" y="3613854"/>
                </a:lnTo>
                <a:lnTo>
                  <a:pt x="5903" y="3682890"/>
                </a:lnTo>
                <a:lnTo>
                  <a:pt x="1601" y="3753633"/>
                </a:lnTo>
                <a:lnTo>
                  <a:pt x="0" y="3826052"/>
                </a:lnTo>
                <a:lnTo>
                  <a:pt x="268" y="3862881"/>
                </a:lnTo>
                <a:lnTo>
                  <a:pt x="3056" y="3937759"/>
                </a:lnTo>
                <a:lnTo>
                  <a:pt x="5621" y="3975800"/>
                </a:lnTo>
                <a:lnTo>
                  <a:pt x="8995" y="4014238"/>
                </a:lnTo>
                <a:lnTo>
                  <a:pt x="13203" y="4053070"/>
                </a:lnTo>
                <a:lnTo>
                  <a:pt x="18265" y="4092290"/>
                </a:lnTo>
                <a:lnTo>
                  <a:pt x="24206" y="4131896"/>
                </a:lnTo>
                <a:lnTo>
                  <a:pt x="31046" y="4171884"/>
                </a:lnTo>
                <a:lnTo>
                  <a:pt x="38810" y="4212249"/>
                </a:lnTo>
                <a:lnTo>
                  <a:pt x="47518" y="4252989"/>
                </a:lnTo>
                <a:lnTo>
                  <a:pt x="57195" y="4294100"/>
                </a:lnTo>
                <a:lnTo>
                  <a:pt x="67861" y="4335577"/>
                </a:lnTo>
                <a:lnTo>
                  <a:pt x="70838" y="4346240"/>
                </a:lnTo>
                <a:lnTo>
                  <a:pt x="4962539" y="4346240"/>
                </a:lnTo>
                <a:lnTo>
                  <a:pt x="4962539" y="75426"/>
                </a:lnTo>
                <a:lnTo>
                  <a:pt x="4930412" y="68806"/>
                </a:lnTo>
                <a:lnTo>
                  <a:pt x="4886308" y="60258"/>
                </a:lnTo>
                <a:lnTo>
                  <a:pt x="4842213" y="52253"/>
                </a:lnTo>
                <a:lnTo>
                  <a:pt x="4798132" y="44799"/>
                </a:lnTo>
                <a:lnTo>
                  <a:pt x="4754067" y="37898"/>
                </a:lnTo>
                <a:lnTo>
                  <a:pt x="4710024" y="31557"/>
                </a:lnTo>
                <a:lnTo>
                  <a:pt x="4666005" y="25781"/>
                </a:lnTo>
                <a:lnTo>
                  <a:pt x="4622016" y="20573"/>
                </a:lnTo>
                <a:lnTo>
                  <a:pt x="4578060" y="15940"/>
                </a:lnTo>
                <a:lnTo>
                  <a:pt x="4534141" y="11886"/>
                </a:lnTo>
                <a:lnTo>
                  <a:pt x="4490263" y="8416"/>
                </a:lnTo>
                <a:lnTo>
                  <a:pt x="4446430" y="5535"/>
                </a:lnTo>
                <a:lnTo>
                  <a:pt x="4402645" y="3248"/>
                </a:lnTo>
                <a:lnTo>
                  <a:pt x="4358914" y="1560"/>
                </a:lnTo>
                <a:lnTo>
                  <a:pt x="4315239" y="475"/>
                </a:lnTo>
                <a:lnTo>
                  <a:pt x="4271626" y="0"/>
                </a:lnTo>
                <a:close/>
              </a:path>
            </a:pathLst>
          </a:custGeom>
          <a:solidFill>
            <a:srgbClr val="F2EBDF"/>
          </a:solidFill>
        </p:spPr>
        <p:txBody>
          <a:bodyPr wrap="square" lIns="0" tIns="0" rIns="0" bIns="0" rtlCol="0"/>
          <a:lstStyle/>
          <a:p>
            <a:endParaRPr/>
          </a:p>
        </p:txBody>
      </p:sp>
      <p:sp>
        <p:nvSpPr>
          <p:cNvPr id="47" name="object 4">
            <a:extLst>
              <a:ext uri="{FF2B5EF4-FFF2-40B4-BE49-F238E27FC236}">
                <a16:creationId xmlns:a16="http://schemas.microsoft.com/office/drawing/2014/main" id="{752C0A55-1917-0003-B731-4678E3AB9004}"/>
              </a:ext>
            </a:extLst>
          </p:cNvPr>
          <p:cNvSpPr/>
          <p:nvPr userDrawn="1"/>
        </p:nvSpPr>
        <p:spPr>
          <a:xfrm>
            <a:off x="640648" y="4319891"/>
            <a:ext cx="2207895" cy="2070100"/>
          </a:xfrm>
          <a:custGeom>
            <a:avLst/>
            <a:gdLst/>
            <a:ahLst/>
            <a:cxnLst/>
            <a:rect l="l" t="t" r="r" b="b"/>
            <a:pathLst>
              <a:path w="2207895" h="2070100">
                <a:moveTo>
                  <a:pt x="2037741" y="0"/>
                </a:moveTo>
                <a:lnTo>
                  <a:pt x="1994451" y="75"/>
                </a:lnTo>
                <a:lnTo>
                  <a:pt x="1904098" y="9890"/>
                </a:lnTo>
                <a:lnTo>
                  <a:pt x="1464598" y="55649"/>
                </a:lnTo>
                <a:lnTo>
                  <a:pt x="1309365" y="72572"/>
                </a:lnTo>
                <a:lnTo>
                  <a:pt x="1204349" y="84621"/>
                </a:lnTo>
                <a:lnTo>
                  <a:pt x="1098471" y="97403"/>
                </a:lnTo>
                <a:lnTo>
                  <a:pt x="992039" y="111025"/>
                </a:lnTo>
                <a:lnTo>
                  <a:pt x="885360" y="125588"/>
                </a:lnTo>
                <a:lnTo>
                  <a:pt x="832025" y="133256"/>
                </a:lnTo>
                <a:lnTo>
                  <a:pt x="778743" y="141198"/>
                </a:lnTo>
                <a:lnTo>
                  <a:pt x="724870" y="149819"/>
                </a:lnTo>
                <a:lnTo>
                  <a:pt x="669745" y="159424"/>
                </a:lnTo>
                <a:lnTo>
                  <a:pt x="613869" y="169795"/>
                </a:lnTo>
                <a:lnTo>
                  <a:pt x="557745" y="180716"/>
                </a:lnTo>
                <a:lnTo>
                  <a:pt x="501876" y="191969"/>
                </a:lnTo>
                <a:lnTo>
                  <a:pt x="243942" y="245613"/>
                </a:lnTo>
                <a:lnTo>
                  <a:pt x="200155" y="254296"/>
                </a:lnTo>
                <a:lnTo>
                  <a:pt x="160141" y="261791"/>
                </a:lnTo>
                <a:lnTo>
                  <a:pt x="124401" y="267880"/>
                </a:lnTo>
                <a:lnTo>
                  <a:pt x="83244" y="280663"/>
                </a:lnTo>
                <a:lnTo>
                  <a:pt x="49204" y="303436"/>
                </a:lnTo>
                <a:lnTo>
                  <a:pt x="23302" y="333995"/>
                </a:lnTo>
                <a:lnTo>
                  <a:pt x="6560" y="370135"/>
                </a:lnTo>
                <a:lnTo>
                  <a:pt x="0" y="409652"/>
                </a:lnTo>
                <a:lnTo>
                  <a:pt x="4641" y="450343"/>
                </a:lnTo>
                <a:lnTo>
                  <a:pt x="21506" y="490003"/>
                </a:lnTo>
                <a:lnTo>
                  <a:pt x="60779" y="554552"/>
                </a:lnTo>
                <a:lnTo>
                  <a:pt x="204093" y="787737"/>
                </a:lnTo>
                <a:lnTo>
                  <a:pt x="316060" y="967292"/>
                </a:lnTo>
                <a:lnTo>
                  <a:pt x="405915" y="1109576"/>
                </a:lnTo>
                <a:lnTo>
                  <a:pt x="499002" y="1255071"/>
                </a:lnTo>
                <a:lnTo>
                  <a:pt x="562051" y="1352376"/>
                </a:lnTo>
                <a:lnTo>
                  <a:pt x="625330" y="1448896"/>
                </a:lnTo>
                <a:lnTo>
                  <a:pt x="688358" y="1543744"/>
                </a:lnTo>
                <a:lnTo>
                  <a:pt x="750651" y="1636037"/>
                </a:lnTo>
                <a:lnTo>
                  <a:pt x="811728" y="1724889"/>
                </a:lnTo>
                <a:lnTo>
                  <a:pt x="841660" y="1767747"/>
                </a:lnTo>
                <a:lnTo>
                  <a:pt x="871107" y="1809414"/>
                </a:lnTo>
                <a:lnTo>
                  <a:pt x="900008" y="1849778"/>
                </a:lnTo>
                <a:lnTo>
                  <a:pt x="928304" y="1888729"/>
                </a:lnTo>
                <a:lnTo>
                  <a:pt x="955935" y="1926156"/>
                </a:lnTo>
                <a:lnTo>
                  <a:pt x="982839" y="1961948"/>
                </a:lnTo>
                <a:lnTo>
                  <a:pt x="1008956" y="1995994"/>
                </a:lnTo>
                <a:lnTo>
                  <a:pt x="1040051" y="2027864"/>
                </a:lnTo>
                <a:lnTo>
                  <a:pt x="1075838" y="2050754"/>
                </a:lnTo>
                <a:lnTo>
                  <a:pt x="1114782" y="2064789"/>
                </a:lnTo>
                <a:lnTo>
                  <a:pt x="1155347" y="2070097"/>
                </a:lnTo>
                <a:lnTo>
                  <a:pt x="1195996" y="2066805"/>
                </a:lnTo>
                <a:lnTo>
                  <a:pt x="1235193" y="2055038"/>
                </a:lnTo>
                <a:lnTo>
                  <a:pt x="1271403" y="2034925"/>
                </a:lnTo>
                <a:lnTo>
                  <a:pt x="1303090" y="2006591"/>
                </a:lnTo>
                <a:lnTo>
                  <a:pt x="1328717" y="1970163"/>
                </a:lnTo>
                <a:lnTo>
                  <a:pt x="1368041" y="1897772"/>
                </a:lnTo>
                <a:lnTo>
                  <a:pt x="1453063" y="1738942"/>
                </a:lnTo>
                <a:lnTo>
                  <a:pt x="1544707" y="1564984"/>
                </a:lnTo>
                <a:lnTo>
                  <a:pt x="1640721" y="1380226"/>
                </a:lnTo>
                <a:lnTo>
                  <a:pt x="1738852" y="1188995"/>
                </a:lnTo>
                <a:lnTo>
                  <a:pt x="1836849" y="995618"/>
                </a:lnTo>
                <a:lnTo>
                  <a:pt x="1932459" y="804422"/>
                </a:lnTo>
                <a:lnTo>
                  <a:pt x="2024470" y="617609"/>
                </a:lnTo>
                <a:lnTo>
                  <a:pt x="2091133" y="480045"/>
                </a:lnTo>
                <a:lnTo>
                  <a:pt x="2152436" y="351297"/>
                </a:lnTo>
                <a:lnTo>
                  <a:pt x="2189790" y="271398"/>
                </a:lnTo>
                <a:lnTo>
                  <a:pt x="2203616" y="230381"/>
                </a:lnTo>
                <a:lnTo>
                  <a:pt x="2207895" y="189488"/>
                </a:lnTo>
                <a:lnTo>
                  <a:pt x="2203427" y="149831"/>
                </a:lnTo>
                <a:lnTo>
                  <a:pt x="2191011" y="112519"/>
                </a:lnTo>
                <a:lnTo>
                  <a:pt x="2171449" y="78663"/>
                </a:lnTo>
                <a:lnTo>
                  <a:pt x="2145541" y="49373"/>
                </a:lnTo>
                <a:lnTo>
                  <a:pt x="2114087" y="25758"/>
                </a:lnTo>
                <a:lnTo>
                  <a:pt x="2077887" y="8931"/>
                </a:lnTo>
                <a:lnTo>
                  <a:pt x="2037741" y="0"/>
                </a:lnTo>
                <a:close/>
              </a:path>
            </a:pathLst>
          </a:custGeom>
          <a:solidFill>
            <a:srgbClr val="2F65B0"/>
          </a:solidFill>
        </p:spPr>
        <p:txBody>
          <a:bodyPr wrap="square" lIns="0" tIns="0" rIns="0" bIns="0" rtlCol="0"/>
          <a:lstStyle/>
          <a:p>
            <a:endParaRPr/>
          </a:p>
        </p:txBody>
      </p:sp>
      <p:sp>
        <p:nvSpPr>
          <p:cNvPr id="3" name="Graphic 22">
            <a:extLst>
              <a:ext uri="{FF2B5EF4-FFF2-40B4-BE49-F238E27FC236}">
                <a16:creationId xmlns:a16="http://schemas.microsoft.com/office/drawing/2014/main" id="{AD80328E-A153-EDF3-653B-7C7D0564C21E}"/>
              </a:ext>
            </a:extLst>
          </p:cNvPr>
          <p:cNvSpPr/>
          <p:nvPr userDrawn="1"/>
        </p:nvSpPr>
        <p:spPr>
          <a:xfrm>
            <a:off x="731054" y="1908036"/>
            <a:ext cx="329565" cy="329565"/>
          </a:xfrm>
          <a:custGeom>
            <a:avLst/>
            <a:gdLst>
              <a:gd name="connsiteX0" fmla="*/ 120186 w 240557"/>
              <a:gd name="connsiteY0" fmla="*/ 169560 h 240557"/>
              <a:gd name="connsiteX1" fmla="*/ 171601 w 240557"/>
              <a:gd name="connsiteY1" fmla="*/ 118423 h 240557"/>
              <a:gd name="connsiteX2" fmla="*/ 152669 w 240557"/>
              <a:gd name="connsiteY2" fmla="*/ 99768 h 240557"/>
              <a:gd name="connsiteX3" fmla="*/ 133457 w 240557"/>
              <a:gd name="connsiteY3" fmla="*/ 118979 h 240557"/>
              <a:gd name="connsiteX4" fmla="*/ 133457 w 240557"/>
              <a:gd name="connsiteY4" fmla="*/ 71184 h 240557"/>
              <a:gd name="connsiteX5" fmla="*/ 106914 w 240557"/>
              <a:gd name="connsiteY5" fmla="*/ 71184 h 240557"/>
              <a:gd name="connsiteX6" fmla="*/ 106914 w 240557"/>
              <a:gd name="connsiteY6" fmla="*/ 118979 h 240557"/>
              <a:gd name="connsiteX7" fmla="*/ 87703 w 240557"/>
              <a:gd name="connsiteY7" fmla="*/ 99768 h 240557"/>
              <a:gd name="connsiteX8" fmla="*/ 68771 w 240557"/>
              <a:gd name="connsiteY8" fmla="*/ 118423 h 240557"/>
              <a:gd name="connsiteX9" fmla="*/ 120186 w 240557"/>
              <a:gd name="connsiteY9" fmla="*/ 169560 h 240557"/>
              <a:gd name="connsiteX10" fmla="*/ 120186 w 240557"/>
              <a:gd name="connsiteY10" fmla="*/ 240558 h 240557"/>
              <a:gd name="connsiteX11" fmla="*/ 73411 w 240557"/>
              <a:gd name="connsiteY11" fmla="*/ 231184 h 240557"/>
              <a:gd name="connsiteX12" fmla="*/ 35081 w 240557"/>
              <a:gd name="connsiteY12" fmla="*/ 205476 h 240557"/>
              <a:gd name="connsiteX13" fmla="*/ 9374 w 240557"/>
              <a:gd name="connsiteY13" fmla="*/ 167147 h 240557"/>
              <a:gd name="connsiteX14" fmla="*/ 0 w 240557"/>
              <a:gd name="connsiteY14" fmla="*/ 120372 h 240557"/>
              <a:gd name="connsiteX15" fmla="*/ 9374 w 240557"/>
              <a:gd name="connsiteY15" fmla="*/ 73318 h 240557"/>
              <a:gd name="connsiteX16" fmla="*/ 35081 w 240557"/>
              <a:gd name="connsiteY16" fmla="*/ 35174 h 240557"/>
              <a:gd name="connsiteX17" fmla="*/ 73411 w 240557"/>
              <a:gd name="connsiteY17" fmla="*/ 9466 h 240557"/>
              <a:gd name="connsiteX18" fmla="*/ 120186 w 240557"/>
              <a:gd name="connsiteY18" fmla="*/ 0 h 240557"/>
              <a:gd name="connsiteX19" fmla="*/ 167239 w 240557"/>
              <a:gd name="connsiteY19" fmla="*/ 9466 h 240557"/>
              <a:gd name="connsiteX20" fmla="*/ 205383 w 240557"/>
              <a:gd name="connsiteY20" fmla="*/ 35174 h 240557"/>
              <a:gd name="connsiteX21" fmla="*/ 231091 w 240557"/>
              <a:gd name="connsiteY21" fmla="*/ 73318 h 240557"/>
              <a:gd name="connsiteX22" fmla="*/ 240558 w 240557"/>
              <a:gd name="connsiteY22" fmla="*/ 120372 h 240557"/>
              <a:gd name="connsiteX23" fmla="*/ 231091 w 240557"/>
              <a:gd name="connsiteY23" fmla="*/ 167147 h 240557"/>
              <a:gd name="connsiteX24" fmla="*/ 205383 w 240557"/>
              <a:gd name="connsiteY24" fmla="*/ 205476 h 240557"/>
              <a:gd name="connsiteX25" fmla="*/ 167239 w 240557"/>
              <a:gd name="connsiteY25" fmla="*/ 231184 h 240557"/>
              <a:gd name="connsiteX26" fmla="*/ 120186 w 240557"/>
              <a:gd name="connsiteY26" fmla="*/ 240558 h 24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0557" h="240557">
                <a:moveTo>
                  <a:pt x="120186" y="169560"/>
                </a:moveTo>
                <a:lnTo>
                  <a:pt x="171601" y="118423"/>
                </a:lnTo>
                <a:lnTo>
                  <a:pt x="152669" y="99768"/>
                </a:lnTo>
                <a:lnTo>
                  <a:pt x="133457" y="118979"/>
                </a:lnTo>
                <a:lnTo>
                  <a:pt x="133457" y="71184"/>
                </a:lnTo>
                <a:lnTo>
                  <a:pt x="106914" y="71184"/>
                </a:lnTo>
                <a:lnTo>
                  <a:pt x="106914" y="118979"/>
                </a:lnTo>
                <a:lnTo>
                  <a:pt x="87703" y="99768"/>
                </a:lnTo>
                <a:lnTo>
                  <a:pt x="68771" y="118423"/>
                </a:lnTo>
                <a:lnTo>
                  <a:pt x="120186" y="169560"/>
                </a:lnTo>
                <a:close/>
                <a:moveTo>
                  <a:pt x="120186" y="240558"/>
                </a:moveTo>
                <a:cubicBezTo>
                  <a:pt x="103573" y="240558"/>
                  <a:pt x="87982" y="237402"/>
                  <a:pt x="73411" y="231184"/>
                </a:cubicBezTo>
                <a:cubicBezTo>
                  <a:pt x="58840" y="224966"/>
                  <a:pt x="46033" y="216428"/>
                  <a:pt x="35081" y="205476"/>
                </a:cubicBezTo>
                <a:cubicBezTo>
                  <a:pt x="24130" y="194525"/>
                  <a:pt x="15592" y="181810"/>
                  <a:pt x="9374" y="167147"/>
                </a:cubicBezTo>
                <a:cubicBezTo>
                  <a:pt x="3155" y="152576"/>
                  <a:pt x="0" y="136984"/>
                  <a:pt x="0" y="120372"/>
                </a:cubicBezTo>
                <a:cubicBezTo>
                  <a:pt x="0" y="103759"/>
                  <a:pt x="3155" y="87889"/>
                  <a:pt x="9374" y="73318"/>
                </a:cubicBezTo>
                <a:cubicBezTo>
                  <a:pt x="15592" y="58747"/>
                  <a:pt x="24130" y="46033"/>
                  <a:pt x="35081" y="35174"/>
                </a:cubicBezTo>
                <a:cubicBezTo>
                  <a:pt x="46033" y="24316"/>
                  <a:pt x="58747" y="15777"/>
                  <a:pt x="73411" y="9466"/>
                </a:cubicBezTo>
                <a:cubicBezTo>
                  <a:pt x="87982" y="3155"/>
                  <a:pt x="103573" y="0"/>
                  <a:pt x="120186" y="0"/>
                </a:cubicBezTo>
                <a:cubicBezTo>
                  <a:pt x="136799" y="0"/>
                  <a:pt x="152669" y="3155"/>
                  <a:pt x="167239" y="9466"/>
                </a:cubicBezTo>
                <a:cubicBezTo>
                  <a:pt x="181810" y="15777"/>
                  <a:pt x="194525" y="24316"/>
                  <a:pt x="205383" y="35174"/>
                </a:cubicBezTo>
                <a:cubicBezTo>
                  <a:pt x="216242" y="46033"/>
                  <a:pt x="224780" y="58747"/>
                  <a:pt x="231091" y="73318"/>
                </a:cubicBezTo>
                <a:cubicBezTo>
                  <a:pt x="237402" y="87889"/>
                  <a:pt x="240558" y="103573"/>
                  <a:pt x="240558" y="120372"/>
                </a:cubicBezTo>
                <a:cubicBezTo>
                  <a:pt x="240558" y="137170"/>
                  <a:pt x="237402" y="152576"/>
                  <a:pt x="231091" y="167147"/>
                </a:cubicBezTo>
                <a:cubicBezTo>
                  <a:pt x="224780" y="181717"/>
                  <a:pt x="216242" y="194525"/>
                  <a:pt x="205383" y="205476"/>
                </a:cubicBezTo>
                <a:cubicBezTo>
                  <a:pt x="194525" y="216428"/>
                  <a:pt x="181810" y="224966"/>
                  <a:pt x="167239" y="231184"/>
                </a:cubicBezTo>
                <a:cubicBezTo>
                  <a:pt x="152669" y="237402"/>
                  <a:pt x="136984" y="240558"/>
                  <a:pt x="120186" y="240558"/>
                </a:cubicBezTo>
                <a:close/>
              </a:path>
            </a:pathLst>
          </a:custGeom>
          <a:solidFill>
            <a:schemeClr val="accent3"/>
          </a:solidFill>
          <a:ln w="9159"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812FC421-F77E-02DE-51A2-972073B12C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2793" y="5483031"/>
            <a:ext cx="1658559" cy="825594"/>
          </a:xfrm>
          <a:prstGeom prst="rect">
            <a:avLst/>
          </a:prstGeom>
        </p:spPr>
      </p:pic>
      <p:sp>
        <p:nvSpPr>
          <p:cNvPr id="60" name="object 6">
            <a:extLst>
              <a:ext uri="{FF2B5EF4-FFF2-40B4-BE49-F238E27FC236}">
                <a16:creationId xmlns:a16="http://schemas.microsoft.com/office/drawing/2014/main" id="{2DFD4A48-5557-289F-7147-84B7FE5562CA}"/>
              </a:ext>
            </a:extLst>
          </p:cNvPr>
          <p:cNvSpPr/>
          <p:nvPr userDrawn="1"/>
        </p:nvSpPr>
        <p:spPr>
          <a:xfrm>
            <a:off x="7721031" y="3600165"/>
            <a:ext cx="2695575" cy="1053465"/>
          </a:xfrm>
          <a:custGeom>
            <a:avLst/>
            <a:gdLst/>
            <a:ahLst/>
            <a:cxnLst/>
            <a:rect l="l" t="t" r="r" b="b"/>
            <a:pathLst>
              <a:path w="2695575" h="1053464">
                <a:moveTo>
                  <a:pt x="845222" y="0"/>
                </a:moveTo>
                <a:lnTo>
                  <a:pt x="793457" y="390"/>
                </a:lnTo>
                <a:lnTo>
                  <a:pt x="741541" y="3975"/>
                </a:lnTo>
                <a:lnTo>
                  <a:pt x="689893" y="10340"/>
                </a:lnTo>
                <a:lnTo>
                  <a:pt x="638936" y="19075"/>
                </a:lnTo>
                <a:lnTo>
                  <a:pt x="591398" y="30613"/>
                </a:lnTo>
                <a:lnTo>
                  <a:pt x="544929" y="45693"/>
                </a:lnTo>
                <a:lnTo>
                  <a:pt x="499181" y="63046"/>
                </a:lnTo>
                <a:lnTo>
                  <a:pt x="453808" y="81407"/>
                </a:lnTo>
                <a:lnTo>
                  <a:pt x="400471" y="106243"/>
                </a:lnTo>
                <a:lnTo>
                  <a:pt x="349820" y="136194"/>
                </a:lnTo>
                <a:lnTo>
                  <a:pt x="306267" y="165692"/>
                </a:lnTo>
                <a:lnTo>
                  <a:pt x="263436" y="197002"/>
                </a:lnTo>
                <a:lnTo>
                  <a:pt x="222342" y="230560"/>
                </a:lnTo>
                <a:lnTo>
                  <a:pt x="183996" y="266801"/>
                </a:lnTo>
                <a:lnTo>
                  <a:pt x="147123" y="307781"/>
                </a:lnTo>
                <a:lnTo>
                  <a:pt x="110773" y="353477"/>
                </a:lnTo>
                <a:lnTo>
                  <a:pt x="76706" y="400980"/>
                </a:lnTo>
                <a:lnTo>
                  <a:pt x="46684" y="447382"/>
                </a:lnTo>
                <a:lnTo>
                  <a:pt x="17852" y="504374"/>
                </a:lnTo>
                <a:lnTo>
                  <a:pt x="0" y="602878"/>
                </a:lnTo>
                <a:lnTo>
                  <a:pt x="173" y="645190"/>
                </a:lnTo>
                <a:lnTo>
                  <a:pt x="4667" y="687623"/>
                </a:lnTo>
                <a:lnTo>
                  <a:pt x="27205" y="759269"/>
                </a:lnTo>
                <a:lnTo>
                  <a:pt x="55960" y="806020"/>
                </a:lnTo>
                <a:lnTo>
                  <a:pt x="91657" y="855130"/>
                </a:lnTo>
                <a:lnTo>
                  <a:pt x="127178" y="896855"/>
                </a:lnTo>
                <a:lnTo>
                  <a:pt x="201293" y="943272"/>
                </a:lnTo>
                <a:lnTo>
                  <a:pt x="249858" y="958530"/>
                </a:lnTo>
                <a:lnTo>
                  <a:pt x="300244" y="966813"/>
                </a:lnTo>
                <a:lnTo>
                  <a:pt x="351589" y="967712"/>
                </a:lnTo>
                <a:lnTo>
                  <a:pt x="403033" y="960818"/>
                </a:lnTo>
                <a:lnTo>
                  <a:pt x="455567" y="943150"/>
                </a:lnTo>
                <a:lnTo>
                  <a:pt x="506461" y="915426"/>
                </a:lnTo>
                <a:lnTo>
                  <a:pt x="553762" y="881811"/>
                </a:lnTo>
                <a:lnTo>
                  <a:pt x="595517" y="846471"/>
                </a:lnTo>
                <a:lnTo>
                  <a:pt x="629774" y="813573"/>
                </a:lnTo>
                <a:lnTo>
                  <a:pt x="667981" y="771766"/>
                </a:lnTo>
                <a:lnTo>
                  <a:pt x="671662" y="767926"/>
                </a:lnTo>
                <a:lnTo>
                  <a:pt x="684842" y="756566"/>
                </a:lnTo>
                <a:lnTo>
                  <a:pt x="704823" y="743331"/>
                </a:lnTo>
                <a:lnTo>
                  <a:pt x="731667" y="730096"/>
                </a:lnTo>
                <a:lnTo>
                  <a:pt x="773530" y="712520"/>
                </a:lnTo>
                <a:lnTo>
                  <a:pt x="773264" y="710730"/>
                </a:lnTo>
                <a:lnTo>
                  <a:pt x="834372" y="707606"/>
                </a:lnTo>
                <a:lnTo>
                  <a:pt x="893558" y="712650"/>
                </a:lnTo>
                <a:lnTo>
                  <a:pt x="950425" y="724517"/>
                </a:lnTo>
                <a:lnTo>
                  <a:pt x="1004578" y="741863"/>
                </a:lnTo>
                <a:lnTo>
                  <a:pt x="1055619" y="763345"/>
                </a:lnTo>
                <a:lnTo>
                  <a:pt x="1103154" y="787617"/>
                </a:lnTo>
                <a:lnTo>
                  <a:pt x="1146786" y="813336"/>
                </a:lnTo>
                <a:lnTo>
                  <a:pt x="1186119" y="839159"/>
                </a:lnTo>
                <a:lnTo>
                  <a:pt x="1220757" y="863740"/>
                </a:lnTo>
                <a:lnTo>
                  <a:pt x="1274364" y="903803"/>
                </a:lnTo>
                <a:lnTo>
                  <a:pt x="1292541" y="916597"/>
                </a:lnTo>
                <a:lnTo>
                  <a:pt x="1334855" y="942120"/>
                </a:lnTo>
                <a:lnTo>
                  <a:pt x="1378663" y="965261"/>
                </a:lnTo>
                <a:lnTo>
                  <a:pt x="1423787" y="985926"/>
                </a:lnTo>
                <a:lnTo>
                  <a:pt x="1470048" y="1004021"/>
                </a:lnTo>
                <a:lnTo>
                  <a:pt x="1517270" y="1019452"/>
                </a:lnTo>
                <a:lnTo>
                  <a:pt x="1565274" y="1032124"/>
                </a:lnTo>
                <a:lnTo>
                  <a:pt x="1613882" y="1041945"/>
                </a:lnTo>
                <a:lnTo>
                  <a:pt x="1662917" y="1048818"/>
                </a:lnTo>
                <a:lnTo>
                  <a:pt x="1712200" y="1052652"/>
                </a:lnTo>
                <a:lnTo>
                  <a:pt x="1768635" y="1053026"/>
                </a:lnTo>
                <a:lnTo>
                  <a:pt x="1825219" y="1049608"/>
                </a:lnTo>
                <a:lnTo>
                  <a:pt x="1881577" y="1043359"/>
                </a:lnTo>
                <a:lnTo>
                  <a:pt x="1937333" y="1035240"/>
                </a:lnTo>
                <a:lnTo>
                  <a:pt x="1976870" y="1030341"/>
                </a:lnTo>
                <a:lnTo>
                  <a:pt x="2018051" y="1026083"/>
                </a:lnTo>
                <a:lnTo>
                  <a:pt x="2058798" y="1020120"/>
                </a:lnTo>
                <a:lnTo>
                  <a:pt x="2097035" y="1010107"/>
                </a:lnTo>
                <a:lnTo>
                  <a:pt x="2145644" y="992514"/>
                </a:lnTo>
                <a:lnTo>
                  <a:pt x="2194087" y="973729"/>
                </a:lnTo>
                <a:lnTo>
                  <a:pt x="2241880" y="953309"/>
                </a:lnTo>
                <a:lnTo>
                  <a:pt x="2288539" y="930808"/>
                </a:lnTo>
                <a:lnTo>
                  <a:pt x="2325042" y="908480"/>
                </a:lnTo>
                <a:lnTo>
                  <a:pt x="2372567" y="874850"/>
                </a:lnTo>
                <a:lnTo>
                  <a:pt x="2424302" y="835506"/>
                </a:lnTo>
                <a:lnTo>
                  <a:pt x="2473433" y="796033"/>
                </a:lnTo>
                <a:lnTo>
                  <a:pt x="2513148" y="762019"/>
                </a:lnTo>
                <a:lnTo>
                  <a:pt x="2553089" y="718125"/>
                </a:lnTo>
                <a:lnTo>
                  <a:pt x="2595517" y="654566"/>
                </a:lnTo>
                <a:lnTo>
                  <a:pt x="2618609" y="613831"/>
                </a:lnTo>
                <a:lnTo>
                  <a:pt x="2641032" y="568393"/>
                </a:lnTo>
                <a:lnTo>
                  <a:pt x="2661347" y="519200"/>
                </a:lnTo>
                <a:lnTo>
                  <a:pt x="2678115" y="467204"/>
                </a:lnTo>
                <a:lnTo>
                  <a:pt x="2689894" y="413353"/>
                </a:lnTo>
                <a:lnTo>
                  <a:pt x="2695245" y="358597"/>
                </a:lnTo>
                <a:lnTo>
                  <a:pt x="2692729" y="303885"/>
                </a:lnTo>
                <a:lnTo>
                  <a:pt x="2685764" y="272929"/>
                </a:lnTo>
                <a:lnTo>
                  <a:pt x="2673693" y="244171"/>
                </a:lnTo>
                <a:lnTo>
                  <a:pt x="2657462" y="217455"/>
                </a:lnTo>
                <a:lnTo>
                  <a:pt x="2638017" y="192620"/>
                </a:lnTo>
                <a:lnTo>
                  <a:pt x="2612587" y="149353"/>
                </a:lnTo>
                <a:lnTo>
                  <a:pt x="2579758" y="115569"/>
                </a:lnTo>
                <a:lnTo>
                  <a:pt x="2541430" y="90353"/>
                </a:lnTo>
                <a:lnTo>
                  <a:pt x="2499498" y="72789"/>
                </a:lnTo>
                <a:lnTo>
                  <a:pt x="2455860" y="61961"/>
                </a:lnTo>
                <a:lnTo>
                  <a:pt x="2412415" y="56953"/>
                </a:lnTo>
                <a:lnTo>
                  <a:pt x="2371058" y="56850"/>
                </a:lnTo>
                <a:lnTo>
                  <a:pt x="2333689" y="60734"/>
                </a:lnTo>
                <a:lnTo>
                  <a:pt x="2256549" y="85161"/>
                </a:lnTo>
                <a:lnTo>
                  <a:pt x="2214206" y="109131"/>
                </a:lnTo>
                <a:lnTo>
                  <a:pt x="2175007" y="138655"/>
                </a:lnTo>
                <a:lnTo>
                  <a:pt x="2138787" y="172790"/>
                </a:lnTo>
                <a:lnTo>
                  <a:pt x="2105379" y="210591"/>
                </a:lnTo>
                <a:lnTo>
                  <a:pt x="2067485" y="252786"/>
                </a:lnTo>
                <a:lnTo>
                  <a:pt x="2028247" y="288359"/>
                </a:lnTo>
                <a:lnTo>
                  <a:pt x="1987873" y="317500"/>
                </a:lnTo>
                <a:lnTo>
                  <a:pt x="1946571" y="340403"/>
                </a:lnTo>
                <a:lnTo>
                  <a:pt x="1904550" y="357260"/>
                </a:lnTo>
                <a:lnTo>
                  <a:pt x="1862016" y="368262"/>
                </a:lnTo>
                <a:lnTo>
                  <a:pt x="1819179" y="373601"/>
                </a:lnTo>
                <a:lnTo>
                  <a:pt x="1776245" y="373469"/>
                </a:lnTo>
                <a:lnTo>
                  <a:pt x="1733422" y="368059"/>
                </a:lnTo>
                <a:lnTo>
                  <a:pt x="1690919" y="357562"/>
                </a:lnTo>
                <a:lnTo>
                  <a:pt x="1648944" y="342170"/>
                </a:lnTo>
                <a:lnTo>
                  <a:pt x="1607704" y="322076"/>
                </a:lnTo>
                <a:lnTo>
                  <a:pt x="1567407" y="297472"/>
                </a:lnTo>
                <a:lnTo>
                  <a:pt x="1527419" y="266234"/>
                </a:lnTo>
                <a:lnTo>
                  <a:pt x="1490052" y="231413"/>
                </a:lnTo>
                <a:lnTo>
                  <a:pt x="1452989" y="196248"/>
                </a:lnTo>
                <a:lnTo>
                  <a:pt x="1413915" y="163982"/>
                </a:lnTo>
                <a:lnTo>
                  <a:pt x="1371862" y="136433"/>
                </a:lnTo>
                <a:lnTo>
                  <a:pt x="1328062" y="112585"/>
                </a:lnTo>
                <a:lnTo>
                  <a:pt x="1282954" y="91023"/>
                </a:lnTo>
                <a:lnTo>
                  <a:pt x="1236979" y="70332"/>
                </a:lnTo>
                <a:lnTo>
                  <a:pt x="1179881" y="47686"/>
                </a:lnTo>
                <a:lnTo>
                  <a:pt x="1120850" y="30708"/>
                </a:lnTo>
                <a:lnTo>
                  <a:pt x="1073488" y="21874"/>
                </a:lnTo>
                <a:lnTo>
                  <a:pt x="1014950" y="13869"/>
                </a:lnTo>
                <a:lnTo>
                  <a:pt x="952530" y="7210"/>
                </a:lnTo>
                <a:lnTo>
                  <a:pt x="893522" y="2414"/>
                </a:lnTo>
                <a:lnTo>
                  <a:pt x="845222" y="0"/>
                </a:lnTo>
                <a:close/>
              </a:path>
            </a:pathLst>
          </a:custGeom>
          <a:solidFill>
            <a:srgbClr val="00B27C"/>
          </a:solidFill>
        </p:spPr>
        <p:txBody>
          <a:bodyPr wrap="square" lIns="0" tIns="0" rIns="0" bIns="0" rtlCol="0"/>
          <a:lstStyle/>
          <a:p>
            <a:endParaRPr/>
          </a:p>
        </p:txBody>
      </p:sp>
      <p:sp>
        <p:nvSpPr>
          <p:cNvPr id="8" name="Text Placeholder 6">
            <a:extLst>
              <a:ext uri="{FF2B5EF4-FFF2-40B4-BE49-F238E27FC236}">
                <a16:creationId xmlns:a16="http://schemas.microsoft.com/office/drawing/2014/main" id="{69EA8DF5-6E9E-6ADE-77BF-2AEA91EFB674}"/>
              </a:ext>
            </a:extLst>
          </p:cNvPr>
          <p:cNvSpPr>
            <a:spLocks noGrp="1"/>
          </p:cNvSpPr>
          <p:nvPr>
            <p:ph type="body" sz="quarter" idx="11" hasCustomPrompt="1"/>
          </p:nvPr>
        </p:nvSpPr>
        <p:spPr>
          <a:xfrm>
            <a:off x="754473" y="2538108"/>
            <a:ext cx="3201302" cy="1695450"/>
          </a:xfrm>
        </p:spPr>
        <p:txBody>
          <a:bodyPr>
            <a:normAutofit/>
          </a:bodyPr>
          <a:lstStyle>
            <a:lvl1pPr marL="0" indent="0">
              <a:buNone/>
              <a:defRPr sz="1600">
                <a:solidFill>
                  <a:schemeClr val="bg1"/>
                </a:solidFill>
              </a:defRPr>
            </a:lvl1pPr>
          </a:lstStyle>
          <a:p>
            <a:r>
              <a:rPr lang="en-AU">
                <a:solidFill>
                  <a:srgbClr val="FFFFFF"/>
                </a:solidFill>
                <a:effectLst/>
                <a:latin typeface="Helvetica" pitchFamily="2" charset="0"/>
              </a:rPr>
              <a:t>For more information, contact:</a:t>
            </a:r>
            <a:br>
              <a:rPr lang="en-AU">
                <a:solidFill>
                  <a:srgbClr val="FFFFFF"/>
                </a:solidFill>
                <a:effectLst/>
                <a:latin typeface="Helvetica" pitchFamily="2" charset="0"/>
              </a:rPr>
            </a:br>
            <a:r>
              <a:rPr lang="en-AU" err="1">
                <a:solidFill>
                  <a:srgbClr val="FFFFFF"/>
                </a:solidFill>
                <a:effectLst/>
                <a:latin typeface="Helvetica" pitchFamily="2" charset="0"/>
              </a:rPr>
              <a:t>youremail@neaminational.org.au</a:t>
            </a:r>
            <a:br>
              <a:rPr lang="en-AU">
                <a:solidFill>
                  <a:srgbClr val="FFFFFF"/>
                </a:solidFill>
                <a:effectLst/>
                <a:latin typeface="Helvetica" pitchFamily="2" charset="0"/>
              </a:rPr>
            </a:br>
            <a:r>
              <a:rPr lang="en-AU">
                <a:solidFill>
                  <a:srgbClr val="FFFFFF"/>
                </a:solidFill>
                <a:effectLst/>
                <a:latin typeface="Helvetica" pitchFamily="2" charset="0"/>
              </a:rPr>
              <a:t>Neami Site Name</a:t>
            </a:r>
            <a:br>
              <a:rPr lang="en-AU">
                <a:solidFill>
                  <a:srgbClr val="FFFFFF"/>
                </a:solidFill>
                <a:effectLst/>
                <a:latin typeface="Helvetica" pitchFamily="2" charset="0"/>
              </a:rPr>
            </a:br>
            <a:r>
              <a:rPr lang="en-AU">
                <a:solidFill>
                  <a:srgbClr val="FFFFFF"/>
                </a:solidFill>
                <a:effectLst/>
                <a:latin typeface="Helvetica" pitchFamily="2" charset="0"/>
              </a:rPr>
              <a:t>+61 00 0000 0000</a:t>
            </a:r>
          </a:p>
        </p:txBody>
      </p:sp>
    </p:spTree>
    <p:extLst>
      <p:ext uri="{BB962C8B-B14F-4D97-AF65-F5344CB8AC3E}">
        <p14:creationId xmlns:p14="http://schemas.microsoft.com/office/powerpoint/2010/main" val="3877090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30A7806-2065-AE54-A3EB-4C61B227DF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Tree>
    <p:extLst>
      <p:ext uri="{BB962C8B-B14F-4D97-AF65-F5344CB8AC3E}">
        <p14:creationId xmlns:p14="http://schemas.microsoft.com/office/powerpoint/2010/main" val="239722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2B59EA24-8754-5E68-37F4-498FB2A891D5}"/>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tx1"/>
          </a:solidFill>
        </p:spPr>
        <p:txBody>
          <a:bodyPr wrap="square" lIns="0" tIns="0" rIns="0" bIns="0" rtlCol="0"/>
          <a:lstStyle/>
          <a:p>
            <a:endParaRPr/>
          </a:p>
        </p:txBody>
      </p:sp>
      <p:sp>
        <p:nvSpPr>
          <p:cNvPr id="17" name="Title 1">
            <a:extLst>
              <a:ext uri="{FF2B5EF4-FFF2-40B4-BE49-F238E27FC236}">
                <a16:creationId xmlns:a16="http://schemas.microsoft.com/office/drawing/2014/main" id="{1D6343E9-0B7D-45D7-B913-BA2B0CBB9231}"/>
              </a:ext>
            </a:extLst>
          </p:cNvPr>
          <p:cNvSpPr>
            <a:spLocks noGrp="1"/>
          </p:cNvSpPr>
          <p:nvPr>
            <p:ph type="ctrTitle" hasCustomPrompt="1"/>
          </p:nvPr>
        </p:nvSpPr>
        <p:spPr>
          <a:xfrm>
            <a:off x="754471" y="1122363"/>
            <a:ext cx="8312728" cy="2387600"/>
          </a:xfrm>
        </p:spPr>
        <p:txBody>
          <a:bodyPr anchor="b"/>
          <a:lstStyle>
            <a:lvl1pPr algn="l">
              <a:defRPr sz="6000">
                <a:solidFill>
                  <a:schemeClr val="bg1"/>
                </a:solidFill>
              </a:defRPr>
            </a:lvl1pPr>
          </a:lstStyle>
          <a:p>
            <a:r>
              <a:rPr lang="en-AU" sz="6000" spc="-75"/>
              <a:t>Neami</a:t>
            </a:r>
            <a:r>
              <a:rPr lang="en-AU" sz="6000" spc="-390"/>
              <a:t> </a:t>
            </a:r>
            <a:r>
              <a:rPr lang="en-AU" sz="6000" spc="-210"/>
              <a:t>PowerPoint </a:t>
            </a:r>
            <a:r>
              <a:rPr lang="en-AU" sz="6000" spc="-45"/>
              <a:t>template</a:t>
            </a:r>
            <a:endParaRPr lang="en-US"/>
          </a:p>
        </p:txBody>
      </p:sp>
      <p:sp>
        <p:nvSpPr>
          <p:cNvPr id="2" name="Subtitle 2">
            <a:extLst>
              <a:ext uri="{FF2B5EF4-FFF2-40B4-BE49-F238E27FC236}">
                <a16:creationId xmlns:a16="http://schemas.microsoft.com/office/drawing/2014/main" id="{BEBAB19B-989E-3261-A686-BAF5E0032928}"/>
              </a:ext>
            </a:extLst>
          </p:cNvPr>
          <p:cNvSpPr>
            <a:spLocks noGrp="1"/>
          </p:cNvSpPr>
          <p:nvPr>
            <p:ph type="subTitle" idx="1" hasCustomPrompt="1"/>
          </p:nvPr>
        </p:nvSpPr>
        <p:spPr>
          <a:xfrm>
            <a:off x="754471" y="3856038"/>
            <a:ext cx="6264515" cy="1212215"/>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subtitle</a:t>
            </a:r>
            <a:endParaRPr lang="en-US"/>
          </a:p>
        </p:txBody>
      </p:sp>
      <p:sp>
        <p:nvSpPr>
          <p:cNvPr id="3" name="object 5">
            <a:extLst>
              <a:ext uri="{FF2B5EF4-FFF2-40B4-BE49-F238E27FC236}">
                <a16:creationId xmlns:a16="http://schemas.microsoft.com/office/drawing/2014/main" id="{18724691-E6A8-79C1-AB93-8F9E381F46C8}"/>
              </a:ext>
            </a:extLst>
          </p:cNvPr>
          <p:cNvSpPr/>
          <p:nvPr userDrawn="1"/>
        </p:nvSpPr>
        <p:spPr>
          <a:xfrm>
            <a:off x="732214" y="5044016"/>
            <a:ext cx="1315085" cy="1203325"/>
          </a:xfrm>
          <a:custGeom>
            <a:avLst/>
            <a:gdLst/>
            <a:ahLst/>
            <a:cxnLst/>
            <a:rect l="l" t="t" r="r" b="b"/>
            <a:pathLst>
              <a:path w="1315085" h="1203325">
                <a:moveTo>
                  <a:pt x="726048" y="0"/>
                </a:moveTo>
                <a:lnTo>
                  <a:pt x="678027" y="2468"/>
                </a:lnTo>
                <a:lnTo>
                  <a:pt x="628683" y="8060"/>
                </a:lnTo>
                <a:lnTo>
                  <a:pt x="578558" y="16652"/>
                </a:lnTo>
                <a:lnTo>
                  <a:pt x="528194" y="28120"/>
                </a:lnTo>
                <a:lnTo>
                  <a:pt x="478132" y="42339"/>
                </a:lnTo>
                <a:lnTo>
                  <a:pt x="428913" y="59186"/>
                </a:lnTo>
                <a:lnTo>
                  <a:pt x="381080" y="78536"/>
                </a:lnTo>
                <a:lnTo>
                  <a:pt x="335173" y="100266"/>
                </a:lnTo>
                <a:lnTo>
                  <a:pt x="291734" y="124252"/>
                </a:lnTo>
                <a:lnTo>
                  <a:pt x="251304" y="150370"/>
                </a:lnTo>
                <a:lnTo>
                  <a:pt x="214426" y="178496"/>
                </a:lnTo>
                <a:lnTo>
                  <a:pt x="181639" y="208505"/>
                </a:lnTo>
                <a:lnTo>
                  <a:pt x="153487" y="240275"/>
                </a:lnTo>
                <a:lnTo>
                  <a:pt x="115731" y="291189"/>
                </a:lnTo>
                <a:lnTo>
                  <a:pt x="83762" y="340400"/>
                </a:lnTo>
                <a:lnTo>
                  <a:pt x="57340" y="387920"/>
                </a:lnTo>
                <a:lnTo>
                  <a:pt x="36224" y="433762"/>
                </a:lnTo>
                <a:lnTo>
                  <a:pt x="20173" y="477939"/>
                </a:lnTo>
                <a:lnTo>
                  <a:pt x="8945" y="520463"/>
                </a:lnTo>
                <a:lnTo>
                  <a:pt x="2301" y="561348"/>
                </a:lnTo>
                <a:lnTo>
                  <a:pt x="0" y="600605"/>
                </a:lnTo>
                <a:lnTo>
                  <a:pt x="1799" y="638247"/>
                </a:lnTo>
                <a:lnTo>
                  <a:pt x="16740" y="708739"/>
                </a:lnTo>
                <a:lnTo>
                  <a:pt x="45196" y="772925"/>
                </a:lnTo>
                <a:lnTo>
                  <a:pt x="85240" y="830906"/>
                </a:lnTo>
                <a:lnTo>
                  <a:pt x="134947" y="882784"/>
                </a:lnTo>
                <a:lnTo>
                  <a:pt x="192388" y="928661"/>
                </a:lnTo>
                <a:lnTo>
                  <a:pt x="255638" y="968638"/>
                </a:lnTo>
                <a:lnTo>
                  <a:pt x="322769" y="1002817"/>
                </a:lnTo>
                <a:lnTo>
                  <a:pt x="391854" y="1031299"/>
                </a:lnTo>
                <a:lnTo>
                  <a:pt x="460966" y="1054185"/>
                </a:lnTo>
                <a:lnTo>
                  <a:pt x="528179" y="1071578"/>
                </a:lnTo>
                <a:lnTo>
                  <a:pt x="603067" y="1084593"/>
                </a:lnTo>
                <a:lnTo>
                  <a:pt x="650636" y="1088389"/>
                </a:lnTo>
                <a:lnTo>
                  <a:pt x="702228" y="1089329"/>
                </a:lnTo>
                <a:lnTo>
                  <a:pt x="756890" y="1087108"/>
                </a:lnTo>
                <a:lnTo>
                  <a:pt x="813671" y="1081421"/>
                </a:lnTo>
                <a:lnTo>
                  <a:pt x="841752" y="1093105"/>
                </a:lnTo>
                <a:lnTo>
                  <a:pt x="875215" y="1125122"/>
                </a:lnTo>
                <a:lnTo>
                  <a:pt x="910491" y="1163434"/>
                </a:lnTo>
                <a:lnTo>
                  <a:pt x="944015" y="1194000"/>
                </a:lnTo>
                <a:lnTo>
                  <a:pt x="998555" y="1183271"/>
                </a:lnTo>
                <a:lnTo>
                  <a:pt x="1020515" y="1146376"/>
                </a:lnTo>
                <a:lnTo>
                  <a:pt x="1039998" y="1100168"/>
                </a:lnTo>
                <a:lnTo>
                  <a:pt x="1058905" y="1052721"/>
                </a:lnTo>
                <a:lnTo>
                  <a:pt x="1079138" y="1012108"/>
                </a:lnTo>
                <a:lnTo>
                  <a:pt x="1102596" y="986400"/>
                </a:lnTo>
                <a:lnTo>
                  <a:pt x="1135326" y="964904"/>
                </a:lnTo>
                <a:lnTo>
                  <a:pt x="1166178" y="941007"/>
                </a:lnTo>
                <a:lnTo>
                  <a:pt x="1194880" y="914622"/>
                </a:lnTo>
                <a:lnTo>
                  <a:pt x="1221162" y="885663"/>
                </a:lnTo>
                <a:lnTo>
                  <a:pt x="1244751" y="854043"/>
                </a:lnTo>
                <a:lnTo>
                  <a:pt x="1265377" y="819673"/>
                </a:lnTo>
                <a:lnTo>
                  <a:pt x="1282768" y="782468"/>
                </a:lnTo>
                <a:lnTo>
                  <a:pt x="1296653" y="742340"/>
                </a:lnTo>
                <a:lnTo>
                  <a:pt x="1306761" y="699202"/>
                </a:lnTo>
                <a:lnTo>
                  <a:pt x="1312820" y="652967"/>
                </a:lnTo>
                <a:lnTo>
                  <a:pt x="1314559" y="603549"/>
                </a:lnTo>
                <a:lnTo>
                  <a:pt x="1311707" y="550859"/>
                </a:lnTo>
                <a:lnTo>
                  <a:pt x="1303992" y="494810"/>
                </a:lnTo>
                <a:lnTo>
                  <a:pt x="1291144" y="435317"/>
                </a:lnTo>
                <a:lnTo>
                  <a:pt x="1272890" y="372291"/>
                </a:lnTo>
                <a:lnTo>
                  <a:pt x="1257254" y="331105"/>
                </a:lnTo>
                <a:lnTo>
                  <a:pt x="1237581" y="291114"/>
                </a:lnTo>
                <a:lnTo>
                  <a:pt x="1214105" y="252583"/>
                </a:lnTo>
                <a:lnTo>
                  <a:pt x="1187062" y="215775"/>
                </a:lnTo>
                <a:lnTo>
                  <a:pt x="1156688" y="180956"/>
                </a:lnTo>
                <a:lnTo>
                  <a:pt x="1123217" y="148392"/>
                </a:lnTo>
                <a:lnTo>
                  <a:pt x="1086885" y="118345"/>
                </a:lnTo>
                <a:lnTo>
                  <a:pt x="1047927" y="91082"/>
                </a:lnTo>
                <a:lnTo>
                  <a:pt x="1006578" y="66867"/>
                </a:lnTo>
                <a:lnTo>
                  <a:pt x="963073" y="45965"/>
                </a:lnTo>
                <a:lnTo>
                  <a:pt x="917649" y="28640"/>
                </a:lnTo>
                <a:lnTo>
                  <a:pt x="870539" y="15158"/>
                </a:lnTo>
                <a:lnTo>
                  <a:pt x="821980" y="5782"/>
                </a:lnTo>
                <a:lnTo>
                  <a:pt x="772206" y="778"/>
                </a:lnTo>
                <a:lnTo>
                  <a:pt x="726048" y="0"/>
                </a:lnTo>
                <a:close/>
              </a:path>
            </a:pathLst>
          </a:custGeom>
          <a:solidFill>
            <a:srgbClr val="F16548"/>
          </a:solidFill>
        </p:spPr>
        <p:txBody>
          <a:bodyPr wrap="square" lIns="0" tIns="0" rIns="0" bIns="0" rtlCol="0"/>
          <a:lstStyle/>
          <a:p>
            <a:endParaRPr/>
          </a:p>
        </p:txBody>
      </p:sp>
      <p:sp>
        <p:nvSpPr>
          <p:cNvPr id="4" name="object 2">
            <a:extLst>
              <a:ext uri="{FF2B5EF4-FFF2-40B4-BE49-F238E27FC236}">
                <a16:creationId xmlns:a16="http://schemas.microsoft.com/office/drawing/2014/main" id="{94A64E13-304F-3AA7-303E-746025BDE079}"/>
              </a:ext>
            </a:extLst>
          </p:cNvPr>
          <p:cNvSpPr/>
          <p:nvPr userDrawn="1"/>
        </p:nvSpPr>
        <p:spPr>
          <a:xfrm>
            <a:off x="7230653" y="2511425"/>
            <a:ext cx="4963160" cy="4346575"/>
          </a:xfrm>
          <a:custGeom>
            <a:avLst/>
            <a:gdLst/>
            <a:ahLst/>
            <a:cxnLst/>
            <a:rect l="l" t="t" r="r" b="b"/>
            <a:pathLst>
              <a:path w="4963159" h="4346575">
                <a:moveTo>
                  <a:pt x="4271626" y="0"/>
                </a:moveTo>
                <a:lnTo>
                  <a:pt x="4228077" y="137"/>
                </a:lnTo>
                <a:lnTo>
                  <a:pt x="4184596" y="894"/>
                </a:lnTo>
                <a:lnTo>
                  <a:pt x="4141189" y="2274"/>
                </a:lnTo>
                <a:lnTo>
                  <a:pt x="4097858" y="4282"/>
                </a:lnTo>
                <a:lnTo>
                  <a:pt x="4054608" y="6924"/>
                </a:lnTo>
                <a:lnTo>
                  <a:pt x="4011442" y="10204"/>
                </a:lnTo>
                <a:lnTo>
                  <a:pt x="3968365" y="14127"/>
                </a:lnTo>
                <a:lnTo>
                  <a:pt x="3925380" y="18699"/>
                </a:lnTo>
                <a:lnTo>
                  <a:pt x="3882492" y="23924"/>
                </a:lnTo>
                <a:lnTo>
                  <a:pt x="3839705" y="29806"/>
                </a:lnTo>
                <a:lnTo>
                  <a:pt x="3797021" y="36352"/>
                </a:lnTo>
                <a:lnTo>
                  <a:pt x="3754446" y="43566"/>
                </a:lnTo>
                <a:lnTo>
                  <a:pt x="3711984" y="51452"/>
                </a:lnTo>
                <a:lnTo>
                  <a:pt x="3669638" y="60016"/>
                </a:lnTo>
                <a:lnTo>
                  <a:pt x="3627412" y="69263"/>
                </a:lnTo>
                <a:lnTo>
                  <a:pt x="3585310" y="79198"/>
                </a:lnTo>
                <a:lnTo>
                  <a:pt x="3543337" y="89825"/>
                </a:lnTo>
                <a:lnTo>
                  <a:pt x="3501495" y="101150"/>
                </a:lnTo>
                <a:lnTo>
                  <a:pt x="3459790" y="113177"/>
                </a:lnTo>
                <a:lnTo>
                  <a:pt x="3418225" y="125911"/>
                </a:lnTo>
                <a:lnTo>
                  <a:pt x="3376804" y="139358"/>
                </a:lnTo>
                <a:lnTo>
                  <a:pt x="3321432" y="161564"/>
                </a:lnTo>
                <a:lnTo>
                  <a:pt x="3268357" y="184398"/>
                </a:lnTo>
                <a:lnTo>
                  <a:pt x="3217508" y="207860"/>
                </a:lnTo>
                <a:lnTo>
                  <a:pt x="3168810" y="231950"/>
                </a:lnTo>
                <a:lnTo>
                  <a:pt x="3122189" y="256668"/>
                </a:lnTo>
                <a:lnTo>
                  <a:pt x="3077572" y="282013"/>
                </a:lnTo>
                <a:lnTo>
                  <a:pt x="3034886" y="307986"/>
                </a:lnTo>
                <a:lnTo>
                  <a:pt x="2994056" y="334586"/>
                </a:lnTo>
                <a:lnTo>
                  <a:pt x="2955009" y="361813"/>
                </a:lnTo>
                <a:lnTo>
                  <a:pt x="2917672" y="389667"/>
                </a:lnTo>
                <a:lnTo>
                  <a:pt x="2881970" y="418148"/>
                </a:lnTo>
                <a:lnTo>
                  <a:pt x="2847831" y="447256"/>
                </a:lnTo>
                <a:lnTo>
                  <a:pt x="2815180" y="476990"/>
                </a:lnTo>
                <a:lnTo>
                  <a:pt x="2783944" y="507351"/>
                </a:lnTo>
                <a:lnTo>
                  <a:pt x="2754049" y="538338"/>
                </a:lnTo>
                <a:lnTo>
                  <a:pt x="2725422" y="569951"/>
                </a:lnTo>
                <a:lnTo>
                  <a:pt x="2697989" y="602190"/>
                </a:lnTo>
                <a:lnTo>
                  <a:pt x="2671676" y="635055"/>
                </a:lnTo>
                <a:lnTo>
                  <a:pt x="2646410" y="668546"/>
                </a:lnTo>
                <a:lnTo>
                  <a:pt x="2622118" y="702663"/>
                </a:lnTo>
                <a:lnTo>
                  <a:pt x="2598724" y="737405"/>
                </a:lnTo>
                <a:lnTo>
                  <a:pt x="2576157" y="772772"/>
                </a:lnTo>
                <a:lnTo>
                  <a:pt x="2554341" y="808765"/>
                </a:lnTo>
                <a:lnTo>
                  <a:pt x="2533205" y="845383"/>
                </a:lnTo>
                <a:lnTo>
                  <a:pt x="2512673" y="882625"/>
                </a:lnTo>
                <a:lnTo>
                  <a:pt x="2492672" y="920492"/>
                </a:lnTo>
                <a:lnTo>
                  <a:pt x="2473130" y="958984"/>
                </a:lnTo>
                <a:lnTo>
                  <a:pt x="2453971" y="998101"/>
                </a:lnTo>
                <a:lnTo>
                  <a:pt x="2435123" y="1037842"/>
                </a:lnTo>
                <a:lnTo>
                  <a:pt x="2416511" y="1078207"/>
                </a:lnTo>
                <a:lnTo>
                  <a:pt x="2398063" y="1119196"/>
                </a:lnTo>
                <a:lnTo>
                  <a:pt x="2379704" y="1160809"/>
                </a:lnTo>
                <a:lnTo>
                  <a:pt x="2361361" y="1203047"/>
                </a:lnTo>
                <a:lnTo>
                  <a:pt x="2342961" y="1245907"/>
                </a:lnTo>
                <a:lnTo>
                  <a:pt x="2286677" y="1378230"/>
                </a:lnTo>
                <a:lnTo>
                  <a:pt x="2267309" y="1423584"/>
                </a:lnTo>
                <a:lnTo>
                  <a:pt x="2247516" y="1469561"/>
                </a:lnTo>
                <a:lnTo>
                  <a:pt x="2227223" y="1516161"/>
                </a:lnTo>
                <a:lnTo>
                  <a:pt x="2206356" y="1563383"/>
                </a:lnTo>
                <a:lnTo>
                  <a:pt x="2184844" y="1611229"/>
                </a:lnTo>
                <a:lnTo>
                  <a:pt x="2162610" y="1659696"/>
                </a:lnTo>
                <a:lnTo>
                  <a:pt x="2139583" y="1708786"/>
                </a:lnTo>
                <a:lnTo>
                  <a:pt x="2122260" y="1745939"/>
                </a:lnTo>
                <a:lnTo>
                  <a:pt x="2103160" y="1781642"/>
                </a:lnTo>
                <a:lnTo>
                  <a:pt x="2082347" y="1815948"/>
                </a:lnTo>
                <a:lnTo>
                  <a:pt x="2059883" y="1848910"/>
                </a:lnTo>
                <a:lnTo>
                  <a:pt x="2035834" y="1880578"/>
                </a:lnTo>
                <a:lnTo>
                  <a:pt x="2010261" y="1911005"/>
                </a:lnTo>
                <a:lnTo>
                  <a:pt x="1983229" y="1940244"/>
                </a:lnTo>
                <a:lnTo>
                  <a:pt x="1954801" y="1968345"/>
                </a:lnTo>
                <a:lnTo>
                  <a:pt x="1925041" y="1995362"/>
                </a:lnTo>
                <a:lnTo>
                  <a:pt x="1894012" y="2021346"/>
                </a:lnTo>
                <a:lnTo>
                  <a:pt x="1861778" y="2046350"/>
                </a:lnTo>
                <a:lnTo>
                  <a:pt x="1828403" y="2070425"/>
                </a:lnTo>
                <a:lnTo>
                  <a:pt x="1793949" y="2093623"/>
                </a:lnTo>
                <a:lnTo>
                  <a:pt x="1758480" y="2115997"/>
                </a:lnTo>
                <a:lnTo>
                  <a:pt x="1722061" y="2137598"/>
                </a:lnTo>
                <a:lnTo>
                  <a:pt x="1684754" y="2158479"/>
                </a:lnTo>
                <a:lnTo>
                  <a:pt x="1646623" y="2178691"/>
                </a:lnTo>
                <a:lnTo>
                  <a:pt x="1607731" y="2198287"/>
                </a:lnTo>
                <a:lnTo>
                  <a:pt x="1568143" y="2217319"/>
                </a:lnTo>
                <a:lnTo>
                  <a:pt x="1527921" y="2235839"/>
                </a:lnTo>
                <a:lnTo>
                  <a:pt x="1487130" y="2253898"/>
                </a:lnTo>
                <a:lnTo>
                  <a:pt x="1445832" y="2271549"/>
                </a:lnTo>
                <a:lnTo>
                  <a:pt x="1404091" y="2288844"/>
                </a:lnTo>
                <a:lnTo>
                  <a:pt x="1319536" y="2322575"/>
                </a:lnTo>
                <a:lnTo>
                  <a:pt x="976309" y="2453661"/>
                </a:lnTo>
                <a:lnTo>
                  <a:pt x="891793" y="2487556"/>
                </a:lnTo>
                <a:lnTo>
                  <a:pt x="850078" y="2504959"/>
                </a:lnTo>
                <a:lnTo>
                  <a:pt x="808810" y="2522733"/>
                </a:lnTo>
                <a:lnTo>
                  <a:pt x="768052" y="2540933"/>
                </a:lnTo>
                <a:lnTo>
                  <a:pt x="727867" y="2559609"/>
                </a:lnTo>
                <a:lnTo>
                  <a:pt x="688320" y="2578814"/>
                </a:lnTo>
                <a:lnTo>
                  <a:pt x="649474" y="2598600"/>
                </a:lnTo>
                <a:lnTo>
                  <a:pt x="611393" y="2619018"/>
                </a:lnTo>
                <a:lnTo>
                  <a:pt x="574139" y="2640122"/>
                </a:lnTo>
                <a:lnTo>
                  <a:pt x="537776" y="2661962"/>
                </a:lnTo>
                <a:lnTo>
                  <a:pt x="502369" y="2684592"/>
                </a:lnTo>
                <a:lnTo>
                  <a:pt x="467980" y="2708062"/>
                </a:lnTo>
                <a:lnTo>
                  <a:pt x="434674" y="2732425"/>
                </a:lnTo>
                <a:lnTo>
                  <a:pt x="402513" y="2757734"/>
                </a:lnTo>
                <a:lnTo>
                  <a:pt x="371561" y="2784040"/>
                </a:lnTo>
                <a:lnTo>
                  <a:pt x="341881" y="2811395"/>
                </a:lnTo>
                <a:lnTo>
                  <a:pt x="313538" y="2839851"/>
                </a:lnTo>
                <a:lnTo>
                  <a:pt x="286595" y="2869460"/>
                </a:lnTo>
                <a:lnTo>
                  <a:pt x="261115" y="2900275"/>
                </a:lnTo>
                <a:lnTo>
                  <a:pt x="237162" y="2932348"/>
                </a:lnTo>
                <a:lnTo>
                  <a:pt x="214799" y="2965729"/>
                </a:lnTo>
                <a:lnTo>
                  <a:pt x="194090" y="3000473"/>
                </a:lnTo>
                <a:lnTo>
                  <a:pt x="175098" y="3036630"/>
                </a:lnTo>
                <a:lnTo>
                  <a:pt x="157888" y="3074252"/>
                </a:lnTo>
                <a:lnTo>
                  <a:pt x="136474" y="3126585"/>
                </a:lnTo>
                <a:lnTo>
                  <a:pt x="115961" y="3180893"/>
                </a:lnTo>
                <a:lnTo>
                  <a:pt x="96529" y="3237146"/>
                </a:lnTo>
                <a:lnTo>
                  <a:pt x="78359" y="3295316"/>
                </a:lnTo>
                <a:lnTo>
                  <a:pt x="61630" y="3355371"/>
                </a:lnTo>
                <a:lnTo>
                  <a:pt x="46522" y="3417283"/>
                </a:lnTo>
                <a:lnTo>
                  <a:pt x="33216" y="3481020"/>
                </a:lnTo>
                <a:lnTo>
                  <a:pt x="21890" y="3546554"/>
                </a:lnTo>
                <a:lnTo>
                  <a:pt x="12726" y="3613854"/>
                </a:lnTo>
                <a:lnTo>
                  <a:pt x="5903" y="3682890"/>
                </a:lnTo>
                <a:lnTo>
                  <a:pt x="1601" y="3753633"/>
                </a:lnTo>
                <a:lnTo>
                  <a:pt x="0" y="3826052"/>
                </a:lnTo>
                <a:lnTo>
                  <a:pt x="268" y="3862881"/>
                </a:lnTo>
                <a:lnTo>
                  <a:pt x="3056" y="3937759"/>
                </a:lnTo>
                <a:lnTo>
                  <a:pt x="5621" y="3975800"/>
                </a:lnTo>
                <a:lnTo>
                  <a:pt x="8995" y="4014238"/>
                </a:lnTo>
                <a:lnTo>
                  <a:pt x="13203" y="4053070"/>
                </a:lnTo>
                <a:lnTo>
                  <a:pt x="18265" y="4092290"/>
                </a:lnTo>
                <a:lnTo>
                  <a:pt x="24206" y="4131896"/>
                </a:lnTo>
                <a:lnTo>
                  <a:pt x="31046" y="4171884"/>
                </a:lnTo>
                <a:lnTo>
                  <a:pt x="38810" y="4212249"/>
                </a:lnTo>
                <a:lnTo>
                  <a:pt x="47518" y="4252989"/>
                </a:lnTo>
                <a:lnTo>
                  <a:pt x="57195" y="4294100"/>
                </a:lnTo>
                <a:lnTo>
                  <a:pt x="67861" y="4335577"/>
                </a:lnTo>
                <a:lnTo>
                  <a:pt x="70838" y="4346240"/>
                </a:lnTo>
                <a:lnTo>
                  <a:pt x="4962539" y="4346240"/>
                </a:lnTo>
                <a:lnTo>
                  <a:pt x="4962539" y="75426"/>
                </a:lnTo>
                <a:lnTo>
                  <a:pt x="4930412" y="68806"/>
                </a:lnTo>
                <a:lnTo>
                  <a:pt x="4886308" y="60258"/>
                </a:lnTo>
                <a:lnTo>
                  <a:pt x="4842213" y="52253"/>
                </a:lnTo>
                <a:lnTo>
                  <a:pt x="4798132" y="44799"/>
                </a:lnTo>
                <a:lnTo>
                  <a:pt x="4754067" y="37898"/>
                </a:lnTo>
                <a:lnTo>
                  <a:pt x="4710024" y="31557"/>
                </a:lnTo>
                <a:lnTo>
                  <a:pt x="4666005" y="25781"/>
                </a:lnTo>
                <a:lnTo>
                  <a:pt x="4622016" y="20573"/>
                </a:lnTo>
                <a:lnTo>
                  <a:pt x="4578060" y="15940"/>
                </a:lnTo>
                <a:lnTo>
                  <a:pt x="4534141" y="11886"/>
                </a:lnTo>
                <a:lnTo>
                  <a:pt x="4490263" y="8416"/>
                </a:lnTo>
                <a:lnTo>
                  <a:pt x="4446430" y="5535"/>
                </a:lnTo>
                <a:lnTo>
                  <a:pt x="4402645" y="3248"/>
                </a:lnTo>
                <a:lnTo>
                  <a:pt x="4358914" y="1560"/>
                </a:lnTo>
                <a:lnTo>
                  <a:pt x="4315239" y="475"/>
                </a:lnTo>
                <a:lnTo>
                  <a:pt x="4271626" y="0"/>
                </a:lnTo>
                <a:close/>
              </a:path>
            </a:pathLst>
          </a:custGeom>
          <a:solidFill>
            <a:srgbClr val="F2EBDF"/>
          </a:solidFill>
        </p:spPr>
        <p:txBody>
          <a:bodyPr wrap="square" lIns="0" tIns="0" rIns="0" bIns="0" rtlCol="0"/>
          <a:lstStyle/>
          <a:p>
            <a:endParaRPr/>
          </a:p>
        </p:txBody>
      </p:sp>
      <p:sp>
        <p:nvSpPr>
          <p:cNvPr id="6" name="object 6">
            <a:extLst>
              <a:ext uri="{FF2B5EF4-FFF2-40B4-BE49-F238E27FC236}">
                <a16:creationId xmlns:a16="http://schemas.microsoft.com/office/drawing/2014/main" id="{220513B6-AA7C-6DC1-B8FB-AF617421AEEE}"/>
              </a:ext>
            </a:extLst>
          </p:cNvPr>
          <p:cNvSpPr/>
          <p:nvPr userDrawn="1"/>
        </p:nvSpPr>
        <p:spPr>
          <a:xfrm>
            <a:off x="7542490" y="3600165"/>
            <a:ext cx="2695575" cy="1053465"/>
          </a:xfrm>
          <a:custGeom>
            <a:avLst/>
            <a:gdLst/>
            <a:ahLst/>
            <a:cxnLst/>
            <a:rect l="l" t="t" r="r" b="b"/>
            <a:pathLst>
              <a:path w="2695575" h="1053464">
                <a:moveTo>
                  <a:pt x="845222" y="0"/>
                </a:moveTo>
                <a:lnTo>
                  <a:pt x="793457" y="390"/>
                </a:lnTo>
                <a:lnTo>
                  <a:pt x="741541" y="3975"/>
                </a:lnTo>
                <a:lnTo>
                  <a:pt x="689893" y="10340"/>
                </a:lnTo>
                <a:lnTo>
                  <a:pt x="638936" y="19075"/>
                </a:lnTo>
                <a:lnTo>
                  <a:pt x="591398" y="30613"/>
                </a:lnTo>
                <a:lnTo>
                  <a:pt x="544929" y="45693"/>
                </a:lnTo>
                <a:lnTo>
                  <a:pt x="499181" y="63046"/>
                </a:lnTo>
                <a:lnTo>
                  <a:pt x="453808" y="81407"/>
                </a:lnTo>
                <a:lnTo>
                  <a:pt x="400471" y="106243"/>
                </a:lnTo>
                <a:lnTo>
                  <a:pt x="349820" y="136194"/>
                </a:lnTo>
                <a:lnTo>
                  <a:pt x="306267" y="165692"/>
                </a:lnTo>
                <a:lnTo>
                  <a:pt x="263436" y="197002"/>
                </a:lnTo>
                <a:lnTo>
                  <a:pt x="222342" y="230560"/>
                </a:lnTo>
                <a:lnTo>
                  <a:pt x="183996" y="266801"/>
                </a:lnTo>
                <a:lnTo>
                  <a:pt x="147123" y="307781"/>
                </a:lnTo>
                <a:lnTo>
                  <a:pt x="110773" y="353477"/>
                </a:lnTo>
                <a:lnTo>
                  <a:pt x="76706" y="400980"/>
                </a:lnTo>
                <a:lnTo>
                  <a:pt x="46684" y="447382"/>
                </a:lnTo>
                <a:lnTo>
                  <a:pt x="17852" y="504374"/>
                </a:lnTo>
                <a:lnTo>
                  <a:pt x="0" y="602878"/>
                </a:lnTo>
                <a:lnTo>
                  <a:pt x="173" y="645190"/>
                </a:lnTo>
                <a:lnTo>
                  <a:pt x="4667" y="687623"/>
                </a:lnTo>
                <a:lnTo>
                  <a:pt x="27205" y="759269"/>
                </a:lnTo>
                <a:lnTo>
                  <a:pt x="55960" y="806020"/>
                </a:lnTo>
                <a:lnTo>
                  <a:pt x="91657" y="855130"/>
                </a:lnTo>
                <a:lnTo>
                  <a:pt x="127178" y="896855"/>
                </a:lnTo>
                <a:lnTo>
                  <a:pt x="201293" y="943272"/>
                </a:lnTo>
                <a:lnTo>
                  <a:pt x="249858" y="958530"/>
                </a:lnTo>
                <a:lnTo>
                  <a:pt x="300244" y="966813"/>
                </a:lnTo>
                <a:lnTo>
                  <a:pt x="351589" y="967712"/>
                </a:lnTo>
                <a:lnTo>
                  <a:pt x="403033" y="960818"/>
                </a:lnTo>
                <a:lnTo>
                  <a:pt x="455567" y="943150"/>
                </a:lnTo>
                <a:lnTo>
                  <a:pt x="506461" y="915426"/>
                </a:lnTo>
                <a:lnTo>
                  <a:pt x="553762" y="881811"/>
                </a:lnTo>
                <a:lnTo>
                  <a:pt x="595517" y="846471"/>
                </a:lnTo>
                <a:lnTo>
                  <a:pt x="629774" y="813573"/>
                </a:lnTo>
                <a:lnTo>
                  <a:pt x="667981" y="771766"/>
                </a:lnTo>
                <a:lnTo>
                  <a:pt x="671662" y="767926"/>
                </a:lnTo>
                <a:lnTo>
                  <a:pt x="684842" y="756566"/>
                </a:lnTo>
                <a:lnTo>
                  <a:pt x="704823" y="743331"/>
                </a:lnTo>
                <a:lnTo>
                  <a:pt x="731667" y="730096"/>
                </a:lnTo>
                <a:lnTo>
                  <a:pt x="773530" y="712520"/>
                </a:lnTo>
                <a:lnTo>
                  <a:pt x="773264" y="710730"/>
                </a:lnTo>
                <a:lnTo>
                  <a:pt x="834372" y="707606"/>
                </a:lnTo>
                <a:lnTo>
                  <a:pt x="893558" y="712650"/>
                </a:lnTo>
                <a:lnTo>
                  <a:pt x="950425" y="724517"/>
                </a:lnTo>
                <a:lnTo>
                  <a:pt x="1004578" y="741863"/>
                </a:lnTo>
                <a:lnTo>
                  <a:pt x="1055619" y="763345"/>
                </a:lnTo>
                <a:lnTo>
                  <a:pt x="1103154" y="787617"/>
                </a:lnTo>
                <a:lnTo>
                  <a:pt x="1146786" y="813336"/>
                </a:lnTo>
                <a:lnTo>
                  <a:pt x="1186119" y="839159"/>
                </a:lnTo>
                <a:lnTo>
                  <a:pt x="1220757" y="863740"/>
                </a:lnTo>
                <a:lnTo>
                  <a:pt x="1274364" y="903803"/>
                </a:lnTo>
                <a:lnTo>
                  <a:pt x="1292541" y="916597"/>
                </a:lnTo>
                <a:lnTo>
                  <a:pt x="1334855" y="942120"/>
                </a:lnTo>
                <a:lnTo>
                  <a:pt x="1378663" y="965261"/>
                </a:lnTo>
                <a:lnTo>
                  <a:pt x="1423787" y="985926"/>
                </a:lnTo>
                <a:lnTo>
                  <a:pt x="1470048" y="1004021"/>
                </a:lnTo>
                <a:lnTo>
                  <a:pt x="1517270" y="1019452"/>
                </a:lnTo>
                <a:lnTo>
                  <a:pt x="1565274" y="1032124"/>
                </a:lnTo>
                <a:lnTo>
                  <a:pt x="1613882" y="1041945"/>
                </a:lnTo>
                <a:lnTo>
                  <a:pt x="1662917" y="1048818"/>
                </a:lnTo>
                <a:lnTo>
                  <a:pt x="1712200" y="1052652"/>
                </a:lnTo>
                <a:lnTo>
                  <a:pt x="1768635" y="1053026"/>
                </a:lnTo>
                <a:lnTo>
                  <a:pt x="1825219" y="1049608"/>
                </a:lnTo>
                <a:lnTo>
                  <a:pt x="1881577" y="1043359"/>
                </a:lnTo>
                <a:lnTo>
                  <a:pt x="1937333" y="1035240"/>
                </a:lnTo>
                <a:lnTo>
                  <a:pt x="1976870" y="1030341"/>
                </a:lnTo>
                <a:lnTo>
                  <a:pt x="2018051" y="1026083"/>
                </a:lnTo>
                <a:lnTo>
                  <a:pt x="2058798" y="1020120"/>
                </a:lnTo>
                <a:lnTo>
                  <a:pt x="2097035" y="1010107"/>
                </a:lnTo>
                <a:lnTo>
                  <a:pt x="2145644" y="992514"/>
                </a:lnTo>
                <a:lnTo>
                  <a:pt x="2194087" y="973729"/>
                </a:lnTo>
                <a:lnTo>
                  <a:pt x="2241880" y="953309"/>
                </a:lnTo>
                <a:lnTo>
                  <a:pt x="2288539" y="930808"/>
                </a:lnTo>
                <a:lnTo>
                  <a:pt x="2325042" y="908480"/>
                </a:lnTo>
                <a:lnTo>
                  <a:pt x="2372567" y="874850"/>
                </a:lnTo>
                <a:lnTo>
                  <a:pt x="2424302" y="835506"/>
                </a:lnTo>
                <a:lnTo>
                  <a:pt x="2473433" y="796033"/>
                </a:lnTo>
                <a:lnTo>
                  <a:pt x="2513148" y="762019"/>
                </a:lnTo>
                <a:lnTo>
                  <a:pt x="2553089" y="718125"/>
                </a:lnTo>
                <a:lnTo>
                  <a:pt x="2595517" y="654566"/>
                </a:lnTo>
                <a:lnTo>
                  <a:pt x="2618609" y="613831"/>
                </a:lnTo>
                <a:lnTo>
                  <a:pt x="2641032" y="568393"/>
                </a:lnTo>
                <a:lnTo>
                  <a:pt x="2661347" y="519200"/>
                </a:lnTo>
                <a:lnTo>
                  <a:pt x="2678115" y="467204"/>
                </a:lnTo>
                <a:lnTo>
                  <a:pt x="2689894" y="413353"/>
                </a:lnTo>
                <a:lnTo>
                  <a:pt x="2695245" y="358597"/>
                </a:lnTo>
                <a:lnTo>
                  <a:pt x="2692729" y="303885"/>
                </a:lnTo>
                <a:lnTo>
                  <a:pt x="2685764" y="272929"/>
                </a:lnTo>
                <a:lnTo>
                  <a:pt x="2673693" y="244171"/>
                </a:lnTo>
                <a:lnTo>
                  <a:pt x="2657462" y="217455"/>
                </a:lnTo>
                <a:lnTo>
                  <a:pt x="2638017" y="192620"/>
                </a:lnTo>
                <a:lnTo>
                  <a:pt x="2612587" y="149353"/>
                </a:lnTo>
                <a:lnTo>
                  <a:pt x="2579758" y="115569"/>
                </a:lnTo>
                <a:lnTo>
                  <a:pt x="2541430" y="90353"/>
                </a:lnTo>
                <a:lnTo>
                  <a:pt x="2499498" y="72789"/>
                </a:lnTo>
                <a:lnTo>
                  <a:pt x="2455860" y="61961"/>
                </a:lnTo>
                <a:lnTo>
                  <a:pt x="2412415" y="56953"/>
                </a:lnTo>
                <a:lnTo>
                  <a:pt x="2371058" y="56850"/>
                </a:lnTo>
                <a:lnTo>
                  <a:pt x="2333689" y="60734"/>
                </a:lnTo>
                <a:lnTo>
                  <a:pt x="2256549" y="85161"/>
                </a:lnTo>
                <a:lnTo>
                  <a:pt x="2214206" y="109131"/>
                </a:lnTo>
                <a:lnTo>
                  <a:pt x="2175007" y="138655"/>
                </a:lnTo>
                <a:lnTo>
                  <a:pt x="2138787" y="172790"/>
                </a:lnTo>
                <a:lnTo>
                  <a:pt x="2105379" y="210591"/>
                </a:lnTo>
                <a:lnTo>
                  <a:pt x="2067485" y="252786"/>
                </a:lnTo>
                <a:lnTo>
                  <a:pt x="2028247" y="288359"/>
                </a:lnTo>
                <a:lnTo>
                  <a:pt x="1987873" y="317500"/>
                </a:lnTo>
                <a:lnTo>
                  <a:pt x="1946571" y="340403"/>
                </a:lnTo>
                <a:lnTo>
                  <a:pt x="1904550" y="357260"/>
                </a:lnTo>
                <a:lnTo>
                  <a:pt x="1862016" y="368262"/>
                </a:lnTo>
                <a:lnTo>
                  <a:pt x="1819179" y="373601"/>
                </a:lnTo>
                <a:lnTo>
                  <a:pt x="1776245" y="373469"/>
                </a:lnTo>
                <a:lnTo>
                  <a:pt x="1733422" y="368059"/>
                </a:lnTo>
                <a:lnTo>
                  <a:pt x="1690919" y="357562"/>
                </a:lnTo>
                <a:lnTo>
                  <a:pt x="1648944" y="342170"/>
                </a:lnTo>
                <a:lnTo>
                  <a:pt x="1607704" y="322076"/>
                </a:lnTo>
                <a:lnTo>
                  <a:pt x="1567407" y="297472"/>
                </a:lnTo>
                <a:lnTo>
                  <a:pt x="1527419" y="266234"/>
                </a:lnTo>
                <a:lnTo>
                  <a:pt x="1490052" y="231413"/>
                </a:lnTo>
                <a:lnTo>
                  <a:pt x="1452989" y="196248"/>
                </a:lnTo>
                <a:lnTo>
                  <a:pt x="1413915" y="163982"/>
                </a:lnTo>
                <a:lnTo>
                  <a:pt x="1371862" y="136433"/>
                </a:lnTo>
                <a:lnTo>
                  <a:pt x="1328062" y="112585"/>
                </a:lnTo>
                <a:lnTo>
                  <a:pt x="1282954" y="91023"/>
                </a:lnTo>
                <a:lnTo>
                  <a:pt x="1236979" y="70332"/>
                </a:lnTo>
                <a:lnTo>
                  <a:pt x="1179881" y="47686"/>
                </a:lnTo>
                <a:lnTo>
                  <a:pt x="1120850" y="30708"/>
                </a:lnTo>
                <a:lnTo>
                  <a:pt x="1073488" y="21874"/>
                </a:lnTo>
                <a:lnTo>
                  <a:pt x="1014950" y="13869"/>
                </a:lnTo>
                <a:lnTo>
                  <a:pt x="952530" y="7210"/>
                </a:lnTo>
                <a:lnTo>
                  <a:pt x="893522" y="2414"/>
                </a:lnTo>
                <a:lnTo>
                  <a:pt x="845222" y="0"/>
                </a:lnTo>
                <a:close/>
              </a:path>
            </a:pathLst>
          </a:custGeom>
          <a:solidFill>
            <a:srgbClr val="00B27C"/>
          </a:solidFill>
        </p:spPr>
        <p:txBody>
          <a:bodyPr wrap="square" lIns="0" tIns="0" rIns="0" bIns="0" rtlCol="0"/>
          <a:lstStyle/>
          <a:p>
            <a:endParaRPr/>
          </a:p>
        </p:txBody>
      </p:sp>
      <p:pic>
        <p:nvPicPr>
          <p:cNvPr id="7" name="Graphic 6">
            <a:extLst>
              <a:ext uri="{FF2B5EF4-FFF2-40B4-BE49-F238E27FC236}">
                <a16:creationId xmlns:a16="http://schemas.microsoft.com/office/drawing/2014/main" id="{BDC2B16E-752B-3B8F-6E08-2198E45CFC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47321" y="5685282"/>
            <a:ext cx="2439460" cy="556368"/>
          </a:xfrm>
          <a:prstGeom prst="rect">
            <a:avLst/>
          </a:prstGeom>
        </p:spPr>
      </p:pic>
    </p:spTree>
    <p:extLst>
      <p:ext uri="{BB962C8B-B14F-4D97-AF65-F5344CB8AC3E}">
        <p14:creationId xmlns:p14="http://schemas.microsoft.com/office/powerpoint/2010/main" val="3780233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eep Blue Shap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A60B85E1-F44B-4BEE-075B-0F1D46F482B5}"/>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tx1"/>
          </a:solidFill>
        </p:spPr>
        <p:txBody>
          <a:bodyPr wrap="square" lIns="0" tIns="0" rIns="0" bIns="0" rtlCol="0"/>
          <a:lstStyle/>
          <a:p>
            <a:endParaRPr/>
          </a:p>
        </p:txBody>
      </p:sp>
      <p:sp>
        <p:nvSpPr>
          <p:cNvPr id="19" name="object 3">
            <a:extLst>
              <a:ext uri="{FF2B5EF4-FFF2-40B4-BE49-F238E27FC236}">
                <a16:creationId xmlns:a16="http://schemas.microsoft.com/office/drawing/2014/main" id="{DBFF4E02-B403-2EBB-9424-B1E9F5973CE7}"/>
              </a:ext>
            </a:extLst>
          </p:cNvPr>
          <p:cNvSpPr/>
          <p:nvPr userDrawn="1"/>
        </p:nvSpPr>
        <p:spPr>
          <a:xfrm>
            <a:off x="828107" y="1063745"/>
            <a:ext cx="1073785" cy="389890"/>
          </a:xfrm>
          <a:custGeom>
            <a:avLst/>
            <a:gdLst/>
            <a:ahLst/>
            <a:cxnLst/>
            <a:rect l="l" t="t" r="r" b="b"/>
            <a:pathLst>
              <a:path w="1073785" h="389890">
                <a:moveTo>
                  <a:pt x="684509" y="0"/>
                </a:moveTo>
                <a:lnTo>
                  <a:pt x="646641" y="19246"/>
                </a:lnTo>
                <a:lnTo>
                  <a:pt x="609080" y="47592"/>
                </a:lnTo>
                <a:lnTo>
                  <a:pt x="570069" y="73429"/>
                </a:lnTo>
                <a:lnTo>
                  <a:pt x="527854" y="85144"/>
                </a:lnTo>
                <a:lnTo>
                  <a:pt x="496975" y="79725"/>
                </a:lnTo>
                <a:lnTo>
                  <a:pt x="468085" y="65870"/>
                </a:lnTo>
                <a:lnTo>
                  <a:pt x="439761" y="48898"/>
                </a:lnTo>
                <a:lnTo>
                  <a:pt x="410583" y="34128"/>
                </a:lnTo>
                <a:lnTo>
                  <a:pt x="371754" y="25685"/>
                </a:lnTo>
                <a:lnTo>
                  <a:pt x="332090" y="29251"/>
                </a:lnTo>
                <a:lnTo>
                  <a:pt x="295093" y="43990"/>
                </a:lnTo>
                <a:lnTo>
                  <a:pt x="264266" y="69066"/>
                </a:lnTo>
                <a:lnTo>
                  <a:pt x="244509" y="96485"/>
                </a:lnTo>
                <a:lnTo>
                  <a:pt x="227328" y="125979"/>
                </a:lnTo>
                <a:lnTo>
                  <a:pt x="208823" y="153985"/>
                </a:lnTo>
                <a:lnTo>
                  <a:pt x="185094" y="176940"/>
                </a:lnTo>
                <a:lnTo>
                  <a:pt x="159770" y="189831"/>
                </a:lnTo>
                <a:lnTo>
                  <a:pt x="132178" y="197972"/>
                </a:lnTo>
                <a:lnTo>
                  <a:pt x="103936" y="204973"/>
                </a:lnTo>
                <a:lnTo>
                  <a:pt x="76661" y="214443"/>
                </a:lnTo>
                <a:lnTo>
                  <a:pt x="51528" y="234078"/>
                </a:lnTo>
                <a:lnTo>
                  <a:pt x="26560" y="267012"/>
                </a:lnTo>
                <a:lnTo>
                  <a:pt x="7478" y="306005"/>
                </a:lnTo>
                <a:lnTo>
                  <a:pt x="0" y="343818"/>
                </a:lnTo>
                <a:lnTo>
                  <a:pt x="9843" y="373212"/>
                </a:lnTo>
                <a:lnTo>
                  <a:pt x="66467" y="388160"/>
                </a:lnTo>
                <a:lnTo>
                  <a:pt x="134957" y="389409"/>
                </a:lnTo>
                <a:lnTo>
                  <a:pt x="178252" y="389519"/>
                </a:lnTo>
                <a:lnTo>
                  <a:pt x="279312" y="388895"/>
                </a:lnTo>
                <a:lnTo>
                  <a:pt x="394816" y="387398"/>
                </a:lnTo>
                <a:lnTo>
                  <a:pt x="828877" y="379590"/>
                </a:lnTo>
                <a:lnTo>
                  <a:pt x="985479" y="377264"/>
                </a:lnTo>
                <a:lnTo>
                  <a:pt x="1065534" y="376799"/>
                </a:lnTo>
                <a:lnTo>
                  <a:pt x="1073246" y="337567"/>
                </a:lnTo>
                <a:lnTo>
                  <a:pt x="1067900" y="297823"/>
                </a:lnTo>
                <a:lnTo>
                  <a:pt x="1050689" y="261601"/>
                </a:lnTo>
                <a:lnTo>
                  <a:pt x="1022811" y="232934"/>
                </a:lnTo>
                <a:lnTo>
                  <a:pt x="984318" y="214990"/>
                </a:lnTo>
                <a:lnTo>
                  <a:pt x="946159" y="209676"/>
                </a:lnTo>
                <a:lnTo>
                  <a:pt x="909375" y="207263"/>
                </a:lnTo>
                <a:lnTo>
                  <a:pt x="875007" y="198023"/>
                </a:lnTo>
                <a:lnTo>
                  <a:pt x="844097" y="172228"/>
                </a:lnTo>
                <a:lnTo>
                  <a:pt x="818253" y="129460"/>
                </a:lnTo>
                <a:lnTo>
                  <a:pt x="791154" y="77545"/>
                </a:lnTo>
                <a:lnTo>
                  <a:pt x="760612" y="30280"/>
                </a:lnTo>
                <a:lnTo>
                  <a:pt x="724438" y="1464"/>
                </a:lnTo>
                <a:lnTo>
                  <a:pt x="684509" y="0"/>
                </a:lnTo>
                <a:close/>
              </a:path>
            </a:pathLst>
          </a:custGeom>
          <a:solidFill>
            <a:srgbClr val="F16548"/>
          </a:solidFill>
        </p:spPr>
        <p:txBody>
          <a:bodyPr wrap="square" lIns="0" tIns="0" rIns="0" bIns="0" rtlCol="0"/>
          <a:lstStyle/>
          <a:p>
            <a:endParaRPr/>
          </a:p>
        </p:txBody>
      </p:sp>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1534048"/>
            <a:ext cx="5370167" cy="2287066"/>
          </a:xfrm>
        </p:spPr>
        <p:txBody>
          <a:bodyPr anchor="t">
            <a:normAutofit/>
          </a:bodyPr>
          <a:lstStyle>
            <a:lvl1pPr>
              <a:defRPr sz="5400">
                <a:solidFill>
                  <a:schemeClr val="bg1"/>
                </a:solidFill>
              </a:defRPr>
            </a:lvl1pPr>
          </a:lstStyle>
          <a:p>
            <a:r>
              <a:rPr lang="en-GB"/>
              <a:t>Neami</a:t>
            </a:r>
            <a:br>
              <a:rPr lang="en-GB"/>
            </a:br>
            <a:r>
              <a:rPr lang="en-GB"/>
              <a:t>PowerPoint</a:t>
            </a:r>
            <a:br>
              <a:rPr lang="en-GB"/>
            </a:br>
            <a:r>
              <a:rPr lang="en-GB"/>
              <a:t>template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4589463"/>
            <a:ext cx="3998885" cy="734489"/>
          </a:xfrm>
        </p:spPr>
        <p:txBody>
          <a:bodyPr>
            <a:normAutofit/>
          </a:bodyPr>
          <a:lstStyle>
            <a:lvl1pPr marL="0" indent="0">
              <a:buNone/>
              <a:defRPr sz="1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p>
        </p:txBody>
      </p:sp>
      <p:sp>
        <p:nvSpPr>
          <p:cNvPr id="9" name="Picture Placeholder 8">
            <a:extLst>
              <a:ext uri="{FF2B5EF4-FFF2-40B4-BE49-F238E27FC236}">
                <a16:creationId xmlns:a16="http://schemas.microsoft.com/office/drawing/2014/main" id="{93E2DEA3-E95B-3E0E-4B76-81C158133EE8}"/>
              </a:ext>
            </a:extLst>
          </p:cNvPr>
          <p:cNvSpPr>
            <a:spLocks noGrp="1"/>
          </p:cNvSpPr>
          <p:nvPr>
            <p:ph type="pic" sz="quarter" idx="10" hasCustomPrompt="1"/>
          </p:nvPr>
        </p:nvSpPr>
        <p:spPr>
          <a:xfrm>
            <a:off x="6415107" y="0"/>
            <a:ext cx="5773345" cy="6863062"/>
          </a:xfrm>
          <a:custGeom>
            <a:avLst/>
            <a:gdLst>
              <a:gd name="connsiteX0" fmla="*/ 1723409 w 5773345"/>
              <a:gd name="connsiteY0" fmla="*/ 0 h 6863062"/>
              <a:gd name="connsiteX1" fmla="*/ 5773345 w 5773345"/>
              <a:gd name="connsiteY1" fmla="*/ 0 h 6863062"/>
              <a:gd name="connsiteX2" fmla="*/ 5773345 w 5773345"/>
              <a:gd name="connsiteY2" fmla="*/ 6863062 h 6863062"/>
              <a:gd name="connsiteX3" fmla="*/ 5137502 w 5773345"/>
              <a:gd name="connsiteY3" fmla="*/ 6643277 h 6863062"/>
              <a:gd name="connsiteX4" fmla="*/ 4252086 w 5773345"/>
              <a:gd name="connsiteY4" fmla="*/ 6160812 h 6863062"/>
              <a:gd name="connsiteX5" fmla="*/ 1958160 w 5773345"/>
              <a:gd name="connsiteY5" fmla="*/ 5860933 h 6863062"/>
              <a:gd name="connsiteX6" fmla="*/ 660883 w 5773345"/>
              <a:gd name="connsiteY6" fmla="*/ 5443633 h 6863062"/>
              <a:gd name="connsiteX7" fmla="*/ 723974 w 5773345"/>
              <a:gd name="connsiteY7" fmla="*/ 5412253 h 6863062"/>
              <a:gd name="connsiteX8" fmla="*/ 942256 w 5773345"/>
              <a:gd name="connsiteY8" fmla="*/ 5233844 h 6863062"/>
              <a:gd name="connsiteX9" fmla="*/ 1071857 w 5773345"/>
              <a:gd name="connsiteY9" fmla="*/ 4839192 h 6863062"/>
              <a:gd name="connsiteX10" fmla="*/ 1019915 w 5773345"/>
              <a:gd name="connsiteY10" fmla="*/ 4740624 h 6863062"/>
              <a:gd name="connsiteX11" fmla="*/ 714852 w 5773345"/>
              <a:gd name="connsiteY11" fmla="*/ 4636742 h 6863062"/>
              <a:gd name="connsiteX12" fmla="*/ 541417 w 5773345"/>
              <a:gd name="connsiteY12" fmla="*/ 4769980 h 6863062"/>
              <a:gd name="connsiteX13" fmla="*/ 300205 w 5773345"/>
              <a:gd name="connsiteY13" fmla="*/ 4922070 h 6863062"/>
              <a:gd name="connsiteX14" fmla="*/ 1096 w 5773345"/>
              <a:gd name="connsiteY14" fmla="*/ 3695222 h 6863062"/>
              <a:gd name="connsiteX15" fmla="*/ 1271516 w 5773345"/>
              <a:gd name="connsiteY15" fmla="*/ 1811044 h 6863062"/>
              <a:gd name="connsiteX16" fmla="*/ 1668680 w 5773345"/>
              <a:gd name="connsiteY16" fmla="*/ 695037 h 6863062"/>
              <a:gd name="connsiteX17" fmla="*/ 1723409 w 5773345"/>
              <a:gd name="connsiteY17" fmla="*/ 0 h 686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73345" h="6863062">
                <a:moveTo>
                  <a:pt x="1723409" y="0"/>
                </a:moveTo>
                <a:lnTo>
                  <a:pt x="5773345" y="0"/>
                </a:lnTo>
                <a:lnTo>
                  <a:pt x="5773345" y="6863062"/>
                </a:lnTo>
                <a:lnTo>
                  <a:pt x="5137502" y="6643277"/>
                </a:lnTo>
                <a:cubicBezTo>
                  <a:pt x="4845108" y="6477774"/>
                  <a:pt x="4547900" y="6320369"/>
                  <a:pt x="4252086" y="6160812"/>
                </a:cubicBezTo>
                <a:cubicBezTo>
                  <a:pt x="3549098" y="5755912"/>
                  <a:pt x="2736906" y="5812472"/>
                  <a:pt x="1958160" y="5860933"/>
                </a:cubicBezTo>
                <a:cubicBezTo>
                  <a:pt x="1402130" y="5924958"/>
                  <a:pt x="973801" y="5758189"/>
                  <a:pt x="660883" y="5443633"/>
                </a:cubicBezTo>
                <a:cubicBezTo>
                  <a:pt x="682294" y="5433763"/>
                  <a:pt x="703450" y="5423514"/>
                  <a:pt x="723974" y="5412253"/>
                </a:cubicBezTo>
                <a:cubicBezTo>
                  <a:pt x="774775" y="5384163"/>
                  <a:pt x="919452" y="5262440"/>
                  <a:pt x="942256" y="5233844"/>
                </a:cubicBezTo>
                <a:cubicBezTo>
                  <a:pt x="983302" y="5182345"/>
                  <a:pt x="1097067" y="5001405"/>
                  <a:pt x="1071857" y="4839192"/>
                </a:cubicBezTo>
                <a:cubicBezTo>
                  <a:pt x="1065902" y="4800853"/>
                  <a:pt x="1045506" y="4768588"/>
                  <a:pt x="1019915" y="4740624"/>
                </a:cubicBezTo>
                <a:cubicBezTo>
                  <a:pt x="959358" y="4612069"/>
                  <a:pt x="789598" y="4612575"/>
                  <a:pt x="714852" y="4636742"/>
                </a:cubicBezTo>
                <a:cubicBezTo>
                  <a:pt x="644414" y="4659518"/>
                  <a:pt x="587785" y="4709751"/>
                  <a:pt x="541417" y="4769980"/>
                </a:cubicBezTo>
                <a:cubicBezTo>
                  <a:pt x="469459" y="4863233"/>
                  <a:pt x="385845" y="4911062"/>
                  <a:pt x="300205" y="4922070"/>
                </a:cubicBezTo>
                <a:cubicBezTo>
                  <a:pt x="130444" y="4570440"/>
                  <a:pt x="32895" y="4146813"/>
                  <a:pt x="1096" y="3695222"/>
                </a:cubicBezTo>
                <a:cubicBezTo>
                  <a:pt x="-33236" y="2832152"/>
                  <a:pt x="747031" y="2370186"/>
                  <a:pt x="1271516" y="1811044"/>
                </a:cubicBezTo>
                <a:cubicBezTo>
                  <a:pt x="1551114" y="1515340"/>
                  <a:pt x="1641062" y="1090447"/>
                  <a:pt x="1668680" y="695037"/>
                </a:cubicBezTo>
                <a:cubicBezTo>
                  <a:pt x="1690724" y="466648"/>
                  <a:pt x="1684896" y="228010"/>
                  <a:pt x="1723409" y="0"/>
                </a:cubicBezTo>
                <a:close/>
              </a:path>
            </a:pathLst>
          </a:custGeom>
        </p:spPr>
        <p:txBody>
          <a:bodyPr wrap="square">
            <a:noAutofit/>
          </a:bodyPr>
          <a:lstStyle>
            <a:lvl1pPr>
              <a:defRPr>
                <a:solidFill>
                  <a:schemeClr val="accent3"/>
                </a:solidFill>
              </a:defRPr>
            </a:lvl1pPr>
          </a:lstStyle>
          <a:p>
            <a:r>
              <a:rPr lang="en-US"/>
              <a:t>CLICK TO INSERT IMAGE</a:t>
            </a:r>
          </a:p>
        </p:txBody>
      </p:sp>
      <p:sp>
        <p:nvSpPr>
          <p:cNvPr id="10" name="object 4">
            <a:extLst>
              <a:ext uri="{FF2B5EF4-FFF2-40B4-BE49-F238E27FC236}">
                <a16:creationId xmlns:a16="http://schemas.microsoft.com/office/drawing/2014/main" id="{0EC9C7C9-2779-3527-B94B-8F935CE350B2}"/>
              </a:ext>
            </a:extLst>
          </p:cNvPr>
          <p:cNvSpPr/>
          <p:nvPr userDrawn="1"/>
        </p:nvSpPr>
        <p:spPr>
          <a:xfrm>
            <a:off x="5080120" y="4608920"/>
            <a:ext cx="2423795" cy="927735"/>
          </a:xfrm>
          <a:custGeom>
            <a:avLst/>
            <a:gdLst/>
            <a:ahLst/>
            <a:cxnLst/>
            <a:rect l="l" t="t" r="r" b="b"/>
            <a:pathLst>
              <a:path w="2423795" h="927735">
                <a:moveTo>
                  <a:pt x="746917" y="0"/>
                </a:moveTo>
                <a:lnTo>
                  <a:pt x="700265" y="1641"/>
                </a:lnTo>
                <a:lnTo>
                  <a:pt x="653558" y="6162"/>
                </a:lnTo>
                <a:lnTo>
                  <a:pt x="607162" y="13183"/>
                </a:lnTo>
                <a:lnTo>
                  <a:pt x="561446" y="22326"/>
                </a:lnTo>
                <a:lnTo>
                  <a:pt x="518879" y="33902"/>
                </a:lnTo>
                <a:lnTo>
                  <a:pt x="477363" y="48650"/>
                </a:lnTo>
                <a:lnTo>
                  <a:pt x="436556" y="65431"/>
                </a:lnTo>
                <a:lnTo>
                  <a:pt x="396118" y="83108"/>
                </a:lnTo>
                <a:lnTo>
                  <a:pt x="348651" y="106821"/>
                </a:lnTo>
                <a:lnTo>
                  <a:pt x="303738" y="135077"/>
                </a:lnTo>
                <a:lnTo>
                  <a:pt x="265211" y="162748"/>
                </a:lnTo>
                <a:lnTo>
                  <a:pt x="227381" y="192038"/>
                </a:lnTo>
                <a:lnTo>
                  <a:pt x="191172" y="223311"/>
                </a:lnTo>
                <a:lnTo>
                  <a:pt x="157510" y="256933"/>
                </a:lnTo>
                <a:lnTo>
                  <a:pt x="125292" y="294784"/>
                </a:lnTo>
                <a:lnTo>
                  <a:pt x="93659" y="336877"/>
                </a:lnTo>
                <a:lnTo>
                  <a:pt x="64129" y="380545"/>
                </a:lnTo>
                <a:lnTo>
                  <a:pt x="38219" y="423125"/>
                </a:lnTo>
                <a:lnTo>
                  <a:pt x="13644" y="475208"/>
                </a:lnTo>
                <a:lnTo>
                  <a:pt x="0" y="564448"/>
                </a:lnTo>
                <a:lnTo>
                  <a:pt x="1211" y="602589"/>
                </a:lnTo>
                <a:lnTo>
                  <a:pt x="6319" y="640730"/>
                </a:lnTo>
                <a:lnTo>
                  <a:pt x="34227" y="714455"/>
                </a:lnTo>
                <a:lnTo>
                  <a:pt x="71818" y="768162"/>
                </a:lnTo>
                <a:lnTo>
                  <a:pt x="114080" y="818198"/>
                </a:lnTo>
                <a:lnTo>
                  <a:pt x="148010" y="847750"/>
                </a:lnTo>
                <a:lnTo>
                  <a:pt x="189914" y="866279"/>
                </a:lnTo>
                <a:lnTo>
                  <a:pt x="234071" y="878824"/>
                </a:lnTo>
                <a:lnTo>
                  <a:pt x="279693" y="885039"/>
                </a:lnTo>
                <a:lnTo>
                  <a:pt x="325995" y="884576"/>
                </a:lnTo>
                <a:lnTo>
                  <a:pt x="372191" y="877087"/>
                </a:lnTo>
                <a:lnTo>
                  <a:pt x="426807" y="856003"/>
                </a:lnTo>
                <a:lnTo>
                  <a:pt x="478692" y="823499"/>
                </a:lnTo>
                <a:lnTo>
                  <a:pt x="525216" y="785615"/>
                </a:lnTo>
                <a:lnTo>
                  <a:pt x="563750" y="748392"/>
                </a:lnTo>
                <a:lnTo>
                  <a:pt x="591664" y="717869"/>
                </a:lnTo>
                <a:lnTo>
                  <a:pt x="609548" y="696529"/>
                </a:lnTo>
                <a:lnTo>
                  <a:pt x="621144" y="685958"/>
                </a:lnTo>
                <a:lnTo>
                  <a:pt x="638827" y="673531"/>
                </a:lnTo>
                <a:lnTo>
                  <a:pt x="662699" y="660939"/>
                </a:lnTo>
                <a:lnTo>
                  <a:pt x="699999" y="644060"/>
                </a:lnTo>
                <a:lnTo>
                  <a:pt x="699711" y="642454"/>
                </a:lnTo>
                <a:lnTo>
                  <a:pt x="759652" y="638109"/>
                </a:lnTo>
                <a:lnTo>
                  <a:pt x="817727" y="642453"/>
                </a:lnTo>
                <a:lnTo>
                  <a:pt x="873432" y="653926"/>
                </a:lnTo>
                <a:lnTo>
                  <a:pt x="926260" y="670967"/>
                </a:lnTo>
                <a:lnTo>
                  <a:pt x="975702" y="692017"/>
                </a:lnTo>
                <a:lnTo>
                  <a:pt x="1021254" y="715515"/>
                </a:lnTo>
                <a:lnTo>
                  <a:pt x="1062408" y="739901"/>
                </a:lnTo>
                <a:lnTo>
                  <a:pt x="1098657" y="763615"/>
                </a:lnTo>
                <a:lnTo>
                  <a:pt x="1154417" y="802787"/>
                </a:lnTo>
                <a:lnTo>
                  <a:pt x="1172913" y="815124"/>
                </a:lnTo>
                <a:lnTo>
                  <a:pt x="1216631" y="839671"/>
                </a:lnTo>
                <a:lnTo>
                  <a:pt x="1261951" y="861441"/>
                </a:lnTo>
                <a:lnTo>
                  <a:pt x="1308644" y="880319"/>
                </a:lnTo>
                <a:lnTo>
                  <a:pt x="1356476" y="896191"/>
                </a:lnTo>
                <a:lnTo>
                  <a:pt x="1405216" y="908942"/>
                </a:lnTo>
                <a:lnTo>
                  <a:pt x="1454634" y="918458"/>
                </a:lnTo>
                <a:lnTo>
                  <a:pt x="1504497" y="924625"/>
                </a:lnTo>
                <a:lnTo>
                  <a:pt x="1554574" y="927328"/>
                </a:lnTo>
                <a:lnTo>
                  <a:pt x="1605458" y="926265"/>
                </a:lnTo>
                <a:lnTo>
                  <a:pt x="1656383" y="921777"/>
                </a:lnTo>
                <a:lnTo>
                  <a:pt x="1707032" y="914743"/>
                </a:lnTo>
                <a:lnTo>
                  <a:pt x="1757088" y="906043"/>
                </a:lnTo>
                <a:lnTo>
                  <a:pt x="1792606" y="900646"/>
                </a:lnTo>
                <a:lnTo>
                  <a:pt x="1866201" y="889400"/>
                </a:lnTo>
                <a:lnTo>
                  <a:pt x="1943800" y="862352"/>
                </a:lnTo>
                <a:lnTo>
                  <a:pt x="1987002" y="844213"/>
                </a:lnTo>
                <a:lnTo>
                  <a:pt x="2029575" y="824617"/>
                </a:lnTo>
                <a:lnTo>
                  <a:pt x="2071070" y="803173"/>
                </a:lnTo>
                <a:lnTo>
                  <a:pt x="2103420" y="782141"/>
                </a:lnTo>
                <a:lnTo>
                  <a:pt x="2145425" y="750645"/>
                </a:lnTo>
                <a:lnTo>
                  <a:pt x="2191083" y="713892"/>
                </a:lnTo>
                <a:lnTo>
                  <a:pt x="2234391" y="677088"/>
                </a:lnTo>
                <a:lnTo>
                  <a:pt x="2269345" y="645440"/>
                </a:lnTo>
                <a:lnTo>
                  <a:pt x="2306061" y="602301"/>
                </a:lnTo>
                <a:lnTo>
                  <a:pt x="2347523" y="534634"/>
                </a:lnTo>
                <a:lnTo>
                  <a:pt x="2369369" y="491265"/>
                </a:lnTo>
                <a:lnTo>
                  <a:pt x="2389629" y="443172"/>
                </a:lnTo>
                <a:lnTo>
                  <a:pt x="2406554" y="391576"/>
                </a:lnTo>
                <a:lnTo>
                  <a:pt x="2418396" y="337703"/>
                </a:lnTo>
                <a:lnTo>
                  <a:pt x="2423406" y="282775"/>
                </a:lnTo>
                <a:lnTo>
                  <a:pt x="2419837" y="228015"/>
                </a:lnTo>
                <a:lnTo>
                  <a:pt x="2412792" y="200284"/>
                </a:lnTo>
                <a:lnTo>
                  <a:pt x="2401197" y="174663"/>
                </a:lnTo>
                <a:lnTo>
                  <a:pt x="2385901" y="150984"/>
                </a:lnTo>
                <a:lnTo>
                  <a:pt x="2367755" y="129082"/>
                </a:lnTo>
                <a:lnTo>
                  <a:pt x="2340271" y="86547"/>
                </a:lnTo>
                <a:lnTo>
                  <a:pt x="2304912" y="54926"/>
                </a:lnTo>
                <a:lnTo>
                  <a:pt x="2264082" y="32977"/>
                </a:lnTo>
                <a:lnTo>
                  <a:pt x="2220182" y="19456"/>
                </a:lnTo>
                <a:lnTo>
                  <a:pt x="2175617" y="13122"/>
                </a:lnTo>
                <a:lnTo>
                  <a:pt x="2132788" y="12732"/>
                </a:lnTo>
                <a:lnTo>
                  <a:pt x="2094098" y="17044"/>
                </a:lnTo>
                <a:lnTo>
                  <a:pt x="2011543" y="46852"/>
                </a:lnTo>
                <a:lnTo>
                  <a:pt x="1965988" y="77585"/>
                </a:lnTo>
                <a:lnTo>
                  <a:pt x="1924947" y="115361"/>
                </a:lnTo>
                <a:lnTo>
                  <a:pt x="1852141" y="200475"/>
                </a:lnTo>
                <a:lnTo>
                  <a:pt x="1814611" y="235479"/>
                </a:lnTo>
                <a:lnTo>
                  <a:pt x="1775730" y="263745"/>
                </a:lnTo>
                <a:lnTo>
                  <a:pt x="1735741" y="285487"/>
                </a:lnTo>
                <a:lnTo>
                  <a:pt x="1694890" y="300919"/>
                </a:lnTo>
                <a:lnTo>
                  <a:pt x="1653421" y="310254"/>
                </a:lnTo>
                <a:lnTo>
                  <a:pt x="1611577" y="313706"/>
                </a:lnTo>
                <a:lnTo>
                  <a:pt x="1569604" y="311488"/>
                </a:lnTo>
                <a:lnTo>
                  <a:pt x="1527745" y="303814"/>
                </a:lnTo>
                <a:lnTo>
                  <a:pt x="1486245" y="290897"/>
                </a:lnTo>
                <a:lnTo>
                  <a:pt x="1445348" y="272951"/>
                </a:lnTo>
                <a:lnTo>
                  <a:pt x="1405298" y="250189"/>
                </a:lnTo>
                <a:lnTo>
                  <a:pt x="1368478" y="223030"/>
                </a:lnTo>
                <a:lnTo>
                  <a:pt x="1333929" y="192574"/>
                </a:lnTo>
                <a:lnTo>
                  <a:pt x="1299643" y="161802"/>
                </a:lnTo>
                <a:lnTo>
                  <a:pt x="1263617" y="133692"/>
                </a:lnTo>
                <a:lnTo>
                  <a:pt x="1225027" y="109902"/>
                </a:lnTo>
                <a:lnTo>
                  <a:pt x="1184954" y="89488"/>
                </a:lnTo>
                <a:lnTo>
                  <a:pt x="1143761" y="71169"/>
                </a:lnTo>
                <a:lnTo>
                  <a:pt x="1101806" y="53657"/>
                </a:lnTo>
                <a:lnTo>
                  <a:pt x="1049769" y="34672"/>
                </a:lnTo>
                <a:lnTo>
                  <a:pt x="996142" y="20840"/>
                </a:lnTo>
                <a:lnTo>
                  <a:pt x="953227" y="14050"/>
                </a:lnTo>
                <a:lnTo>
                  <a:pt x="900258" y="8285"/>
                </a:lnTo>
                <a:lnTo>
                  <a:pt x="843825" y="3831"/>
                </a:lnTo>
                <a:lnTo>
                  <a:pt x="790515" y="975"/>
                </a:lnTo>
                <a:lnTo>
                  <a:pt x="746917" y="0"/>
                </a:lnTo>
                <a:close/>
              </a:path>
            </a:pathLst>
          </a:custGeom>
          <a:solidFill>
            <a:srgbClr val="00B27C"/>
          </a:solidFill>
        </p:spPr>
        <p:txBody>
          <a:bodyPr wrap="square" lIns="0" tIns="0" rIns="0" bIns="0" rtlCol="0"/>
          <a:lstStyle/>
          <a:p>
            <a:endParaRPr/>
          </a:p>
        </p:txBody>
      </p:sp>
      <p:grpSp>
        <p:nvGrpSpPr>
          <p:cNvPr id="119" name="Graphic 65">
            <a:extLst>
              <a:ext uri="{FF2B5EF4-FFF2-40B4-BE49-F238E27FC236}">
                <a16:creationId xmlns:a16="http://schemas.microsoft.com/office/drawing/2014/main" id="{227C4DC3-6A33-D401-4C6E-0B4313969AC7}"/>
              </a:ext>
            </a:extLst>
          </p:cNvPr>
          <p:cNvGrpSpPr/>
          <p:nvPr userDrawn="1"/>
        </p:nvGrpSpPr>
        <p:grpSpPr>
          <a:xfrm>
            <a:off x="818781" y="5687023"/>
            <a:ext cx="2440416" cy="557321"/>
            <a:chOff x="9047321" y="5685282"/>
            <a:chExt cx="2440416" cy="557321"/>
          </a:xfrm>
          <a:solidFill>
            <a:schemeClr val="bg1"/>
          </a:solidFill>
        </p:grpSpPr>
        <p:sp>
          <p:nvSpPr>
            <p:cNvPr id="120" name="Freeform 119">
              <a:extLst>
                <a:ext uri="{FF2B5EF4-FFF2-40B4-BE49-F238E27FC236}">
                  <a16:creationId xmlns:a16="http://schemas.microsoft.com/office/drawing/2014/main" id="{AD5E4208-0C02-735C-9C0A-9F4AE2B17A2C}"/>
                </a:ext>
              </a:extLst>
            </p:cNvPr>
            <p:cNvSpPr/>
            <p:nvPr/>
          </p:nvSpPr>
          <p:spPr>
            <a:xfrm>
              <a:off x="9047321" y="5716915"/>
              <a:ext cx="424115" cy="505500"/>
            </a:xfrm>
            <a:custGeom>
              <a:avLst/>
              <a:gdLst>
                <a:gd name="connsiteX0" fmla="*/ 417578 w 424115"/>
                <a:gd name="connsiteY0" fmla="*/ 112227 h 505500"/>
                <a:gd name="connsiteX1" fmla="*/ 358106 w 424115"/>
                <a:gd name="connsiteY1" fmla="*/ 27342 h 505500"/>
                <a:gd name="connsiteX2" fmla="*/ 271370 w 424115"/>
                <a:gd name="connsiteY2" fmla="*/ 0 h 505500"/>
                <a:gd name="connsiteX3" fmla="*/ 196911 w 424115"/>
                <a:gd name="connsiteY3" fmla="*/ 19711 h 505500"/>
                <a:gd name="connsiteX4" fmla="*/ 129786 w 424115"/>
                <a:gd name="connsiteY4" fmla="*/ 97444 h 505500"/>
                <a:gd name="connsiteX5" fmla="*/ 119581 w 424115"/>
                <a:gd name="connsiteY5" fmla="*/ 153081 h 505500"/>
                <a:gd name="connsiteX6" fmla="*/ 74300 w 424115"/>
                <a:gd name="connsiteY6" fmla="*/ 170408 h 505500"/>
                <a:gd name="connsiteX7" fmla="*/ 10683 w 424115"/>
                <a:gd name="connsiteY7" fmla="*/ 248140 h 505500"/>
                <a:gd name="connsiteX8" fmla="*/ 0 w 424115"/>
                <a:gd name="connsiteY8" fmla="*/ 332708 h 505500"/>
                <a:gd name="connsiteX9" fmla="*/ 0 w 424115"/>
                <a:gd name="connsiteY9" fmla="*/ 505500 h 505500"/>
                <a:gd name="connsiteX10" fmla="*/ 167254 w 424115"/>
                <a:gd name="connsiteY10" fmla="*/ 505500 h 505500"/>
                <a:gd name="connsiteX11" fmla="*/ 167254 w 424115"/>
                <a:gd name="connsiteY11" fmla="*/ 200134 h 505500"/>
                <a:gd name="connsiteX12" fmla="*/ 194997 w 424115"/>
                <a:gd name="connsiteY12" fmla="*/ 212851 h 505500"/>
                <a:gd name="connsiteX13" fmla="*/ 237568 w 424115"/>
                <a:gd name="connsiteY13" fmla="*/ 273892 h 505500"/>
                <a:gd name="connsiteX14" fmla="*/ 243149 w 424115"/>
                <a:gd name="connsiteY14" fmla="*/ 343994 h 505500"/>
                <a:gd name="connsiteX15" fmla="*/ 243149 w 424115"/>
                <a:gd name="connsiteY15" fmla="*/ 505500 h 505500"/>
                <a:gd name="connsiteX16" fmla="*/ 424115 w 424115"/>
                <a:gd name="connsiteY16" fmla="*/ 505500 h 505500"/>
                <a:gd name="connsiteX17" fmla="*/ 424115 w 424115"/>
                <a:gd name="connsiteY17" fmla="*/ 187099 h 505500"/>
                <a:gd name="connsiteX18" fmla="*/ 417578 w 424115"/>
                <a:gd name="connsiteY18" fmla="*/ 112227 h 505500"/>
                <a:gd name="connsiteX19" fmla="*/ 118465 w 424115"/>
                <a:gd name="connsiteY19" fmla="*/ 460037 h 505500"/>
                <a:gd name="connsiteX20" fmla="*/ 46238 w 424115"/>
                <a:gd name="connsiteY20" fmla="*/ 460037 h 505500"/>
                <a:gd name="connsiteX21" fmla="*/ 46238 w 424115"/>
                <a:gd name="connsiteY21" fmla="*/ 343994 h 505500"/>
                <a:gd name="connsiteX22" fmla="*/ 49586 w 424115"/>
                <a:gd name="connsiteY22" fmla="*/ 284225 h 505500"/>
                <a:gd name="connsiteX23" fmla="*/ 85301 w 424115"/>
                <a:gd name="connsiteY23" fmla="*/ 219368 h 505500"/>
                <a:gd name="connsiteX24" fmla="*/ 118465 w 424115"/>
                <a:gd name="connsiteY24" fmla="*/ 201246 h 505500"/>
                <a:gd name="connsiteX25" fmla="*/ 118465 w 424115"/>
                <a:gd name="connsiteY25" fmla="*/ 460037 h 505500"/>
                <a:gd name="connsiteX26" fmla="*/ 289387 w 424115"/>
                <a:gd name="connsiteY26" fmla="*/ 460037 h 505500"/>
                <a:gd name="connsiteX27" fmla="*/ 289387 w 424115"/>
                <a:gd name="connsiteY27" fmla="*/ 332708 h 505500"/>
                <a:gd name="connsiteX28" fmla="*/ 283169 w 424115"/>
                <a:gd name="connsiteY28" fmla="*/ 262924 h 505500"/>
                <a:gd name="connsiteX29" fmla="*/ 226726 w 424115"/>
                <a:gd name="connsiteY29" fmla="*/ 178038 h 505500"/>
                <a:gd name="connsiteX30" fmla="*/ 168530 w 424115"/>
                <a:gd name="connsiteY30" fmla="*/ 152763 h 505500"/>
                <a:gd name="connsiteX31" fmla="*/ 170762 w 424115"/>
                <a:gd name="connsiteY31" fmla="*/ 133687 h 505500"/>
                <a:gd name="connsiteX32" fmla="*/ 208550 w 424115"/>
                <a:gd name="connsiteY32" fmla="*/ 68672 h 505500"/>
                <a:gd name="connsiteX33" fmla="*/ 271370 w 424115"/>
                <a:gd name="connsiteY33" fmla="*/ 46735 h 505500"/>
                <a:gd name="connsiteX34" fmla="*/ 324464 w 424115"/>
                <a:gd name="connsiteY34" fmla="*/ 62154 h 505500"/>
                <a:gd name="connsiteX35" fmla="*/ 369427 w 424115"/>
                <a:gd name="connsiteY35" fmla="*/ 123196 h 505500"/>
                <a:gd name="connsiteX36" fmla="*/ 375326 w 424115"/>
                <a:gd name="connsiteY36" fmla="*/ 198385 h 505500"/>
                <a:gd name="connsiteX37" fmla="*/ 375326 w 424115"/>
                <a:gd name="connsiteY37" fmla="*/ 460037 h 505500"/>
                <a:gd name="connsiteX38" fmla="*/ 289387 w 424115"/>
                <a:gd name="connsiteY38" fmla="*/ 460037 h 5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115" h="505500">
                  <a:moveTo>
                    <a:pt x="417578" y="112227"/>
                  </a:moveTo>
                  <a:cubicBezTo>
                    <a:pt x="408171" y="76620"/>
                    <a:pt x="388400" y="48325"/>
                    <a:pt x="358106" y="27342"/>
                  </a:cubicBezTo>
                  <a:cubicBezTo>
                    <a:pt x="331639" y="9220"/>
                    <a:pt x="302780" y="0"/>
                    <a:pt x="271370" y="0"/>
                  </a:cubicBezTo>
                  <a:cubicBezTo>
                    <a:pt x="245222" y="0"/>
                    <a:pt x="220349" y="6676"/>
                    <a:pt x="196911" y="19711"/>
                  </a:cubicBezTo>
                  <a:cubicBezTo>
                    <a:pt x="165182" y="37356"/>
                    <a:pt x="142860" y="63108"/>
                    <a:pt x="129786" y="97444"/>
                  </a:cubicBezTo>
                  <a:cubicBezTo>
                    <a:pt x="124684" y="110956"/>
                    <a:pt x="121176" y="130508"/>
                    <a:pt x="119581" y="153081"/>
                  </a:cubicBezTo>
                  <a:cubicBezTo>
                    <a:pt x="103956" y="156101"/>
                    <a:pt x="88809" y="161824"/>
                    <a:pt x="74300" y="170408"/>
                  </a:cubicBezTo>
                  <a:cubicBezTo>
                    <a:pt x="44325" y="187893"/>
                    <a:pt x="23119" y="213804"/>
                    <a:pt x="10683" y="248140"/>
                  </a:cubicBezTo>
                  <a:cubicBezTo>
                    <a:pt x="3508" y="268010"/>
                    <a:pt x="0" y="296306"/>
                    <a:pt x="0" y="332708"/>
                  </a:cubicBezTo>
                  <a:lnTo>
                    <a:pt x="0" y="505500"/>
                  </a:lnTo>
                  <a:lnTo>
                    <a:pt x="167254" y="505500"/>
                  </a:lnTo>
                  <a:lnTo>
                    <a:pt x="167254" y="200134"/>
                  </a:lnTo>
                  <a:cubicBezTo>
                    <a:pt x="176821" y="202677"/>
                    <a:pt x="186069" y="206969"/>
                    <a:pt x="194997" y="212851"/>
                  </a:cubicBezTo>
                  <a:cubicBezTo>
                    <a:pt x="216363" y="226680"/>
                    <a:pt x="230553" y="247027"/>
                    <a:pt x="237568" y="273892"/>
                  </a:cubicBezTo>
                  <a:cubicBezTo>
                    <a:pt x="241235" y="288199"/>
                    <a:pt x="243149" y="311566"/>
                    <a:pt x="243149" y="343994"/>
                  </a:cubicBezTo>
                  <a:lnTo>
                    <a:pt x="243149" y="505500"/>
                  </a:lnTo>
                  <a:lnTo>
                    <a:pt x="424115" y="505500"/>
                  </a:lnTo>
                  <a:lnTo>
                    <a:pt x="424115" y="187099"/>
                  </a:lnTo>
                  <a:cubicBezTo>
                    <a:pt x="424115" y="157532"/>
                    <a:pt x="421883" y="129236"/>
                    <a:pt x="417578" y="112227"/>
                  </a:cubicBezTo>
                  <a:close/>
                  <a:moveTo>
                    <a:pt x="118465" y="460037"/>
                  </a:moveTo>
                  <a:lnTo>
                    <a:pt x="46238" y="460037"/>
                  </a:lnTo>
                  <a:lnTo>
                    <a:pt x="46238" y="343994"/>
                  </a:lnTo>
                  <a:cubicBezTo>
                    <a:pt x="46238" y="316812"/>
                    <a:pt x="47354" y="296942"/>
                    <a:pt x="49586" y="284225"/>
                  </a:cubicBezTo>
                  <a:cubicBezTo>
                    <a:pt x="54529" y="256565"/>
                    <a:pt x="66328" y="234946"/>
                    <a:pt x="85301" y="219368"/>
                  </a:cubicBezTo>
                  <a:cubicBezTo>
                    <a:pt x="95665" y="210784"/>
                    <a:pt x="106667" y="204743"/>
                    <a:pt x="118465" y="201246"/>
                  </a:cubicBezTo>
                  <a:lnTo>
                    <a:pt x="118465" y="460037"/>
                  </a:lnTo>
                  <a:close/>
                  <a:moveTo>
                    <a:pt x="289387" y="460037"/>
                  </a:moveTo>
                  <a:lnTo>
                    <a:pt x="289387" y="332708"/>
                  </a:lnTo>
                  <a:cubicBezTo>
                    <a:pt x="289387" y="303141"/>
                    <a:pt x="287314" y="279933"/>
                    <a:pt x="283169" y="262924"/>
                  </a:cubicBezTo>
                  <a:cubicBezTo>
                    <a:pt x="274240" y="227316"/>
                    <a:pt x="255585" y="199021"/>
                    <a:pt x="226726" y="178038"/>
                  </a:cubicBezTo>
                  <a:cubicBezTo>
                    <a:pt x="208550" y="164844"/>
                    <a:pt x="189257" y="156419"/>
                    <a:pt x="168530" y="152763"/>
                  </a:cubicBezTo>
                  <a:cubicBezTo>
                    <a:pt x="169168" y="144974"/>
                    <a:pt x="169965" y="138456"/>
                    <a:pt x="170762" y="133687"/>
                  </a:cubicBezTo>
                  <a:cubicBezTo>
                    <a:pt x="176024" y="105869"/>
                    <a:pt x="188620" y="84250"/>
                    <a:pt x="208550" y="68672"/>
                  </a:cubicBezTo>
                  <a:cubicBezTo>
                    <a:pt x="227205" y="54047"/>
                    <a:pt x="248251" y="46735"/>
                    <a:pt x="271370" y="46735"/>
                  </a:cubicBezTo>
                  <a:cubicBezTo>
                    <a:pt x="290344" y="46735"/>
                    <a:pt x="307882" y="51822"/>
                    <a:pt x="324464" y="62154"/>
                  </a:cubicBezTo>
                  <a:cubicBezTo>
                    <a:pt x="346945" y="75984"/>
                    <a:pt x="362092" y="96331"/>
                    <a:pt x="369427" y="123196"/>
                  </a:cubicBezTo>
                  <a:cubicBezTo>
                    <a:pt x="373253" y="137502"/>
                    <a:pt x="375326" y="165957"/>
                    <a:pt x="375326" y="198385"/>
                  </a:cubicBezTo>
                  <a:lnTo>
                    <a:pt x="375326" y="460037"/>
                  </a:lnTo>
                  <a:lnTo>
                    <a:pt x="289387" y="460037"/>
                  </a:lnTo>
                  <a:close/>
                </a:path>
              </a:pathLst>
            </a:custGeom>
            <a:grpFill/>
            <a:ln w="15937"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FC4F4A4-EF1B-DBC6-C3C1-99D9D968E2F0}"/>
                </a:ext>
              </a:extLst>
            </p:cNvPr>
            <p:cNvSpPr/>
            <p:nvPr/>
          </p:nvSpPr>
          <p:spPr>
            <a:xfrm>
              <a:off x="9584958" y="5746323"/>
              <a:ext cx="159920" cy="189483"/>
            </a:xfrm>
            <a:custGeom>
              <a:avLst/>
              <a:gdLst>
                <a:gd name="connsiteX0" fmla="*/ 126278 w 159920"/>
                <a:gd name="connsiteY0" fmla="*/ 8902 h 189483"/>
                <a:gd name="connsiteX1" fmla="*/ 89766 w 159920"/>
                <a:gd name="connsiteY1" fmla="*/ 0 h 189483"/>
                <a:gd name="connsiteX2" fmla="*/ 54689 w 159920"/>
                <a:gd name="connsiteY2" fmla="*/ 9061 h 189483"/>
                <a:gd name="connsiteX3" fmla="*/ 37150 w 159920"/>
                <a:gd name="connsiteY3" fmla="*/ 26706 h 189483"/>
                <a:gd name="connsiteX4" fmla="*/ 37150 w 159920"/>
                <a:gd name="connsiteY4" fmla="*/ 4133 h 189483"/>
                <a:gd name="connsiteX5" fmla="*/ 0 w 159920"/>
                <a:gd name="connsiteY5" fmla="*/ 4133 h 189483"/>
                <a:gd name="connsiteX6" fmla="*/ 0 w 159920"/>
                <a:gd name="connsiteY6" fmla="*/ 189483 h 189483"/>
                <a:gd name="connsiteX7" fmla="*/ 38904 w 159920"/>
                <a:gd name="connsiteY7" fmla="*/ 189483 h 189483"/>
                <a:gd name="connsiteX8" fmla="*/ 38904 w 159920"/>
                <a:gd name="connsiteY8" fmla="*/ 80117 h 189483"/>
                <a:gd name="connsiteX9" fmla="*/ 44006 w 159920"/>
                <a:gd name="connsiteY9" fmla="*/ 56432 h 189483"/>
                <a:gd name="connsiteX10" fmla="*/ 58675 w 159920"/>
                <a:gd name="connsiteY10" fmla="*/ 41171 h 189483"/>
                <a:gd name="connsiteX11" fmla="*/ 80199 w 159920"/>
                <a:gd name="connsiteY11" fmla="*/ 35925 h 189483"/>
                <a:gd name="connsiteX12" fmla="*/ 101724 w 159920"/>
                <a:gd name="connsiteY12" fmla="*/ 41171 h 189483"/>
                <a:gd name="connsiteX13" fmla="*/ 116393 w 159920"/>
                <a:gd name="connsiteY13" fmla="*/ 56273 h 189483"/>
                <a:gd name="connsiteX14" fmla="*/ 121495 w 159920"/>
                <a:gd name="connsiteY14" fmla="*/ 80117 h 189483"/>
                <a:gd name="connsiteX15" fmla="*/ 121495 w 159920"/>
                <a:gd name="connsiteY15" fmla="*/ 189483 h 189483"/>
                <a:gd name="connsiteX16" fmla="*/ 159920 w 159920"/>
                <a:gd name="connsiteY16" fmla="*/ 189483 h 189483"/>
                <a:gd name="connsiteX17" fmla="*/ 159920 w 159920"/>
                <a:gd name="connsiteY17" fmla="*/ 69943 h 189483"/>
                <a:gd name="connsiteX18" fmla="*/ 150991 w 159920"/>
                <a:gd name="connsiteY18" fmla="*/ 33541 h 189483"/>
                <a:gd name="connsiteX19" fmla="*/ 126278 w 159920"/>
                <a:gd name="connsiteY19" fmla="*/ 8902 h 18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9920" h="189483">
                  <a:moveTo>
                    <a:pt x="126278" y="8902"/>
                  </a:moveTo>
                  <a:cubicBezTo>
                    <a:pt x="115755" y="3020"/>
                    <a:pt x="103637" y="0"/>
                    <a:pt x="89766" y="0"/>
                  </a:cubicBezTo>
                  <a:cubicBezTo>
                    <a:pt x="75894" y="0"/>
                    <a:pt x="64733" y="3020"/>
                    <a:pt x="54689" y="9061"/>
                  </a:cubicBezTo>
                  <a:cubicBezTo>
                    <a:pt x="47354" y="13512"/>
                    <a:pt x="41614" y="19393"/>
                    <a:pt x="37150" y="26706"/>
                  </a:cubicBezTo>
                  <a:lnTo>
                    <a:pt x="37150" y="4133"/>
                  </a:lnTo>
                  <a:lnTo>
                    <a:pt x="0" y="4133"/>
                  </a:lnTo>
                  <a:lnTo>
                    <a:pt x="0" y="189483"/>
                  </a:lnTo>
                  <a:lnTo>
                    <a:pt x="38904" y="189483"/>
                  </a:lnTo>
                  <a:lnTo>
                    <a:pt x="38904" y="80117"/>
                  </a:lnTo>
                  <a:cubicBezTo>
                    <a:pt x="38904" y="71056"/>
                    <a:pt x="40658" y="63108"/>
                    <a:pt x="44006" y="56432"/>
                  </a:cubicBezTo>
                  <a:cubicBezTo>
                    <a:pt x="47514" y="49755"/>
                    <a:pt x="52297" y="44668"/>
                    <a:pt x="58675" y="41171"/>
                  </a:cubicBezTo>
                  <a:cubicBezTo>
                    <a:pt x="64893" y="37674"/>
                    <a:pt x="72068" y="35925"/>
                    <a:pt x="80199" y="35925"/>
                  </a:cubicBezTo>
                  <a:cubicBezTo>
                    <a:pt x="88331" y="35925"/>
                    <a:pt x="95346" y="37674"/>
                    <a:pt x="101724" y="41171"/>
                  </a:cubicBezTo>
                  <a:cubicBezTo>
                    <a:pt x="108102" y="44668"/>
                    <a:pt x="112885" y="49755"/>
                    <a:pt x="116393" y="56273"/>
                  </a:cubicBezTo>
                  <a:cubicBezTo>
                    <a:pt x="119900" y="62790"/>
                    <a:pt x="121495" y="70738"/>
                    <a:pt x="121495" y="80117"/>
                  </a:cubicBezTo>
                  <a:lnTo>
                    <a:pt x="121495" y="189483"/>
                  </a:lnTo>
                  <a:lnTo>
                    <a:pt x="159920" y="189483"/>
                  </a:lnTo>
                  <a:lnTo>
                    <a:pt x="159920" y="69943"/>
                  </a:lnTo>
                  <a:cubicBezTo>
                    <a:pt x="159920" y="56273"/>
                    <a:pt x="156891" y="44192"/>
                    <a:pt x="150991" y="33541"/>
                  </a:cubicBezTo>
                  <a:cubicBezTo>
                    <a:pt x="145092" y="23050"/>
                    <a:pt x="136801" y="14783"/>
                    <a:pt x="126278" y="8902"/>
                  </a:cubicBezTo>
                  <a:close/>
                </a:path>
              </a:pathLst>
            </a:custGeom>
            <a:grpFill/>
            <a:ln w="15937"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4ECB2CF-ADEB-674E-AA39-DEA89CA4EEE8}"/>
                </a:ext>
              </a:extLst>
            </p:cNvPr>
            <p:cNvSpPr/>
            <p:nvPr/>
          </p:nvSpPr>
          <p:spPr>
            <a:xfrm>
              <a:off x="9778840" y="5746164"/>
              <a:ext cx="180647" cy="193934"/>
            </a:xfrm>
            <a:custGeom>
              <a:avLst/>
              <a:gdLst>
                <a:gd name="connsiteX0" fmla="*/ 124046 w 180647"/>
                <a:gd name="connsiteY0" fmla="*/ 151968 h 193934"/>
                <a:gd name="connsiteX1" fmla="*/ 95346 w 180647"/>
                <a:gd name="connsiteY1" fmla="*/ 159439 h 193934"/>
                <a:gd name="connsiteX2" fmla="*/ 66009 w 180647"/>
                <a:gd name="connsiteY2" fmla="*/ 151491 h 193934"/>
                <a:gd name="connsiteX3" fmla="*/ 46079 w 180647"/>
                <a:gd name="connsiteY3" fmla="*/ 129554 h 193934"/>
                <a:gd name="connsiteX4" fmla="*/ 40658 w 180647"/>
                <a:gd name="connsiteY4" fmla="*/ 107935 h 193934"/>
                <a:gd name="connsiteX5" fmla="*/ 178894 w 180647"/>
                <a:gd name="connsiteY5" fmla="*/ 107935 h 193934"/>
                <a:gd name="connsiteX6" fmla="*/ 180329 w 180647"/>
                <a:gd name="connsiteY6" fmla="*/ 99034 h 193934"/>
                <a:gd name="connsiteX7" fmla="*/ 180648 w 180647"/>
                <a:gd name="connsiteY7" fmla="*/ 89814 h 193934"/>
                <a:gd name="connsiteX8" fmla="*/ 174589 w 180647"/>
                <a:gd name="connsiteY8" fmla="*/ 55478 h 193934"/>
                <a:gd name="connsiteX9" fmla="*/ 157210 w 180647"/>
                <a:gd name="connsiteY9" fmla="*/ 26865 h 193934"/>
                <a:gd name="connsiteX10" fmla="*/ 129307 w 180647"/>
                <a:gd name="connsiteY10" fmla="*/ 7153 h 193934"/>
                <a:gd name="connsiteX11" fmla="*/ 91838 w 180647"/>
                <a:gd name="connsiteY11" fmla="*/ 0 h 193934"/>
                <a:gd name="connsiteX12" fmla="*/ 45122 w 180647"/>
                <a:gd name="connsiteY12" fmla="*/ 12558 h 193934"/>
                <a:gd name="connsiteX13" fmla="*/ 12277 w 180647"/>
                <a:gd name="connsiteY13" fmla="*/ 46735 h 193934"/>
                <a:gd name="connsiteX14" fmla="*/ 0 w 180647"/>
                <a:gd name="connsiteY14" fmla="*/ 96490 h 193934"/>
                <a:gd name="connsiteX15" fmla="*/ 11958 w 180647"/>
                <a:gd name="connsiteY15" fmla="*/ 146086 h 193934"/>
                <a:gd name="connsiteX16" fmla="*/ 45441 w 180647"/>
                <a:gd name="connsiteY16" fmla="*/ 181058 h 193934"/>
                <a:gd name="connsiteX17" fmla="*/ 94708 w 180647"/>
                <a:gd name="connsiteY17" fmla="*/ 193934 h 193934"/>
                <a:gd name="connsiteX18" fmla="*/ 129626 w 180647"/>
                <a:gd name="connsiteY18" fmla="*/ 187893 h 193934"/>
                <a:gd name="connsiteX19" fmla="*/ 157050 w 180647"/>
                <a:gd name="connsiteY19" fmla="*/ 171361 h 193934"/>
                <a:gd name="connsiteX20" fmla="*/ 174110 w 180647"/>
                <a:gd name="connsiteY20" fmla="*/ 147835 h 193934"/>
                <a:gd name="connsiteX21" fmla="*/ 142541 w 180647"/>
                <a:gd name="connsiteY21" fmla="*/ 132416 h 193934"/>
                <a:gd name="connsiteX22" fmla="*/ 123886 w 180647"/>
                <a:gd name="connsiteY22" fmla="*/ 151968 h 193934"/>
                <a:gd name="connsiteX23" fmla="*/ 45919 w 180647"/>
                <a:gd name="connsiteY23" fmla="*/ 62313 h 193934"/>
                <a:gd name="connsiteX24" fmla="*/ 64414 w 180647"/>
                <a:gd name="connsiteY24" fmla="*/ 40376 h 193934"/>
                <a:gd name="connsiteX25" fmla="*/ 91998 w 180647"/>
                <a:gd name="connsiteY25" fmla="*/ 32587 h 193934"/>
                <a:gd name="connsiteX26" fmla="*/ 118944 w 180647"/>
                <a:gd name="connsiteY26" fmla="*/ 40376 h 193934"/>
                <a:gd name="connsiteX27" fmla="*/ 136163 w 180647"/>
                <a:gd name="connsiteY27" fmla="*/ 61359 h 193934"/>
                <a:gd name="connsiteX28" fmla="*/ 139512 w 180647"/>
                <a:gd name="connsiteY28" fmla="*/ 77256 h 193934"/>
                <a:gd name="connsiteX29" fmla="*/ 41455 w 180647"/>
                <a:gd name="connsiteY29" fmla="*/ 77256 h 193934"/>
                <a:gd name="connsiteX30" fmla="*/ 45760 w 180647"/>
                <a:gd name="connsiteY30" fmla="*/ 62313 h 1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647" h="193934">
                  <a:moveTo>
                    <a:pt x="124046" y="151968"/>
                  </a:moveTo>
                  <a:cubicBezTo>
                    <a:pt x="116074" y="157055"/>
                    <a:pt x="106507" y="159439"/>
                    <a:pt x="95346" y="159439"/>
                  </a:cubicBezTo>
                  <a:cubicBezTo>
                    <a:pt x="84185" y="159439"/>
                    <a:pt x="74619" y="156896"/>
                    <a:pt x="66009" y="151491"/>
                  </a:cubicBezTo>
                  <a:cubicBezTo>
                    <a:pt x="57399" y="146245"/>
                    <a:pt x="50703" y="138933"/>
                    <a:pt x="46079" y="129554"/>
                  </a:cubicBezTo>
                  <a:cubicBezTo>
                    <a:pt x="42890" y="123196"/>
                    <a:pt x="41136" y="115884"/>
                    <a:pt x="40658" y="107935"/>
                  </a:cubicBezTo>
                  <a:lnTo>
                    <a:pt x="178894" y="107935"/>
                  </a:lnTo>
                  <a:cubicBezTo>
                    <a:pt x="179531" y="105233"/>
                    <a:pt x="180010" y="102213"/>
                    <a:pt x="180329" y="99034"/>
                  </a:cubicBezTo>
                  <a:cubicBezTo>
                    <a:pt x="180488" y="95854"/>
                    <a:pt x="180648" y="92675"/>
                    <a:pt x="180648" y="89814"/>
                  </a:cubicBezTo>
                  <a:cubicBezTo>
                    <a:pt x="180648" y="77733"/>
                    <a:pt x="178575" y="66287"/>
                    <a:pt x="174589" y="55478"/>
                  </a:cubicBezTo>
                  <a:cubicBezTo>
                    <a:pt x="170603" y="44668"/>
                    <a:pt x="164703" y="35131"/>
                    <a:pt x="157210" y="26865"/>
                  </a:cubicBezTo>
                  <a:cubicBezTo>
                    <a:pt x="149716" y="18599"/>
                    <a:pt x="140309" y="11922"/>
                    <a:pt x="129307" y="7153"/>
                  </a:cubicBezTo>
                  <a:cubicBezTo>
                    <a:pt x="118306" y="2384"/>
                    <a:pt x="105869" y="0"/>
                    <a:pt x="91838" y="0"/>
                  </a:cubicBezTo>
                  <a:cubicBezTo>
                    <a:pt x="74459" y="0"/>
                    <a:pt x="58834" y="4133"/>
                    <a:pt x="45122" y="12558"/>
                  </a:cubicBezTo>
                  <a:cubicBezTo>
                    <a:pt x="31410" y="20824"/>
                    <a:pt x="20409" y="32269"/>
                    <a:pt x="12277" y="46735"/>
                  </a:cubicBezTo>
                  <a:cubicBezTo>
                    <a:pt x="4145" y="61200"/>
                    <a:pt x="0" y="77733"/>
                    <a:pt x="0" y="96490"/>
                  </a:cubicBezTo>
                  <a:cubicBezTo>
                    <a:pt x="0" y="115248"/>
                    <a:pt x="3986" y="131303"/>
                    <a:pt x="11958" y="146086"/>
                  </a:cubicBezTo>
                  <a:cubicBezTo>
                    <a:pt x="19930" y="160870"/>
                    <a:pt x="31091" y="172474"/>
                    <a:pt x="45441" y="181058"/>
                  </a:cubicBezTo>
                  <a:cubicBezTo>
                    <a:pt x="59791" y="189642"/>
                    <a:pt x="76213" y="193934"/>
                    <a:pt x="94708" y="193934"/>
                  </a:cubicBezTo>
                  <a:cubicBezTo>
                    <a:pt x="107304" y="193934"/>
                    <a:pt x="118944" y="191867"/>
                    <a:pt x="129626" y="187893"/>
                  </a:cubicBezTo>
                  <a:cubicBezTo>
                    <a:pt x="140309" y="183919"/>
                    <a:pt x="149397" y="178356"/>
                    <a:pt x="157050" y="171361"/>
                  </a:cubicBezTo>
                  <a:cubicBezTo>
                    <a:pt x="164703" y="164367"/>
                    <a:pt x="170443" y="156578"/>
                    <a:pt x="174110" y="147835"/>
                  </a:cubicBezTo>
                  <a:lnTo>
                    <a:pt x="142541" y="132416"/>
                  </a:lnTo>
                  <a:cubicBezTo>
                    <a:pt x="137917" y="140364"/>
                    <a:pt x="131699" y="146881"/>
                    <a:pt x="123886" y="151968"/>
                  </a:cubicBezTo>
                  <a:close/>
                  <a:moveTo>
                    <a:pt x="45919" y="62313"/>
                  </a:moveTo>
                  <a:cubicBezTo>
                    <a:pt x="50224" y="52775"/>
                    <a:pt x="56442" y="45463"/>
                    <a:pt x="64414" y="40376"/>
                  </a:cubicBezTo>
                  <a:cubicBezTo>
                    <a:pt x="72387" y="35290"/>
                    <a:pt x="81634" y="32587"/>
                    <a:pt x="91998" y="32587"/>
                  </a:cubicBezTo>
                  <a:cubicBezTo>
                    <a:pt x="102362" y="32587"/>
                    <a:pt x="111290" y="35131"/>
                    <a:pt x="118944" y="40376"/>
                  </a:cubicBezTo>
                  <a:cubicBezTo>
                    <a:pt x="126597" y="45463"/>
                    <a:pt x="132337" y="52458"/>
                    <a:pt x="136163" y="61359"/>
                  </a:cubicBezTo>
                  <a:cubicBezTo>
                    <a:pt x="138236" y="66287"/>
                    <a:pt x="139352" y="71692"/>
                    <a:pt x="139512" y="77256"/>
                  </a:cubicBezTo>
                  <a:lnTo>
                    <a:pt x="41455" y="77256"/>
                  </a:lnTo>
                  <a:cubicBezTo>
                    <a:pt x="42412" y="71851"/>
                    <a:pt x="43847" y="66923"/>
                    <a:pt x="45760" y="62313"/>
                  </a:cubicBezTo>
                  <a:close/>
                </a:path>
              </a:pathLst>
            </a:custGeom>
            <a:grpFill/>
            <a:ln w="15937"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2CA12B7-57F4-85B2-2295-735749D02DAB}"/>
                </a:ext>
              </a:extLst>
            </p:cNvPr>
            <p:cNvSpPr/>
            <p:nvPr/>
          </p:nvSpPr>
          <p:spPr>
            <a:xfrm>
              <a:off x="9988187" y="5746323"/>
              <a:ext cx="160876" cy="193298"/>
            </a:xfrm>
            <a:custGeom>
              <a:avLst/>
              <a:gdLst>
                <a:gd name="connsiteX0" fmla="*/ 124843 w 160876"/>
                <a:gd name="connsiteY0" fmla="*/ 8266 h 193298"/>
                <a:gd name="connsiteX1" fmla="*/ 85780 w 160876"/>
                <a:gd name="connsiteY1" fmla="*/ 0 h 193298"/>
                <a:gd name="connsiteX2" fmla="*/ 52616 w 160876"/>
                <a:gd name="connsiteY2" fmla="*/ 5882 h 193298"/>
                <a:gd name="connsiteX3" fmla="*/ 25351 w 160876"/>
                <a:gd name="connsiteY3" fmla="*/ 22096 h 193298"/>
                <a:gd name="connsiteX4" fmla="*/ 8450 w 160876"/>
                <a:gd name="connsiteY4" fmla="*/ 46258 h 193298"/>
                <a:gd name="connsiteX5" fmla="*/ 40817 w 160876"/>
                <a:gd name="connsiteY5" fmla="*/ 62313 h 193298"/>
                <a:gd name="connsiteX6" fmla="*/ 57877 w 160876"/>
                <a:gd name="connsiteY6" fmla="*/ 41648 h 193298"/>
                <a:gd name="connsiteX7" fmla="*/ 84823 w 160876"/>
                <a:gd name="connsiteY7" fmla="*/ 33541 h 193298"/>
                <a:gd name="connsiteX8" fmla="*/ 111769 w 160876"/>
                <a:gd name="connsiteY8" fmla="*/ 42284 h 193298"/>
                <a:gd name="connsiteX9" fmla="*/ 121973 w 160876"/>
                <a:gd name="connsiteY9" fmla="*/ 64698 h 193298"/>
                <a:gd name="connsiteX10" fmla="*/ 121973 w 160876"/>
                <a:gd name="connsiteY10" fmla="*/ 71692 h 193298"/>
                <a:gd name="connsiteX11" fmla="*/ 62820 w 160876"/>
                <a:gd name="connsiteY11" fmla="*/ 81389 h 193298"/>
                <a:gd name="connsiteX12" fmla="*/ 27424 w 160876"/>
                <a:gd name="connsiteY12" fmla="*/ 92993 h 193298"/>
                <a:gd name="connsiteX13" fmla="*/ 6697 w 160876"/>
                <a:gd name="connsiteY13" fmla="*/ 113181 h 193298"/>
                <a:gd name="connsiteX14" fmla="*/ 0 w 160876"/>
                <a:gd name="connsiteY14" fmla="*/ 140205 h 193298"/>
                <a:gd name="connsiteX15" fmla="*/ 7972 w 160876"/>
                <a:gd name="connsiteY15" fmla="*/ 168182 h 193298"/>
                <a:gd name="connsiteX16" fmla="*/ 30135 w 160876"/>
                <a:gd name="connsiteY16" fmla="*/ 186622 h 193298"/>
                <a:gd name="connsiteX17" fmla="*/ 63298 w 160876"/>
                <a:gd name="connsiteY17" fmla="*/ 193298 h 193298"/>
                <a:gd name="connsiteX18" fmla="*/ 91998 w 160876"/>
                <a:gd name="connsiteY18" fmla="*/ 188847 h 193298"/>
                <a:gd name="connsiteX19" fmla="*/ 114958 w 160876"/>
                <a:gd name="connsiteY19" fmla="*/ 176130 h 193298"/>
                <a:gd name="connsiteX20" fmla="*/ 123727 w 160876"/>
                <a:gd name="connsiteY20" fmla="*/ 167546 h 193298"/>
                <a:gd name="connsiteX21" fmla="*/ 123727 w 160876"/>
                <a:gd name="connsiteY21" fmla="*/ 189165 h 193298"/>
                <a:gd name="connsiteX22" fmla="*/ 160877 w 160876"/>
                <a:gd name="connsiteY22" fmla="*/ 189165 h 193298"/>
                <a:gd name="connsiteX23" fmla="*/ 160877 w 160876"/>
                <a:gd name="connsiteY23" fmla="*/ 64380 h 193298"/>
                <a:gd name="connsiteX24" fmla="*/ 151470 w 160876"/>
                <a:gd name="connsiteY24" fmla="*/ 30680 h 193298"/>
                <a:gd name="connsiteX25" fmla="*/ 125002 w 160876"/>
                <a:gd name="connsiteY25" fmla="*/ 7948 h 193298"/>
                <a:gd name="connsiteX26" fmla="*/ 115436 w 160876"/>
                <a:gd name="connsiteY26" fmla="*/ 137979 h 193298"/>
                <a:gd name="connsiteX27" fmla="*/ 97100 w 160876"/>
                <a:gd name="connsiteY27" fmla="*/ 156260 h 193298"/>
                <a:gd name="connsiteX28" fmla="*/ 69357 w 160876"/>
                <a:gd name="connsiteY28" fmla="*/ 163095 h 193298"/>
                <a:gd name="connsiteX29" fmla="*/ 48630 w 160876"/>
                <a:gd name="connsiteY29" fmla="*/ 156419 h 193298"/>
                <a:gd name="connsiteX30" fmla="*/ 40498 w 160876"/>
                <a:gd name="connsiteY30" fmla="*/ 139092 h 193298"/>
                <a:gd name="connsiteX31" fmla="*/ 47673 w 160876"/>
                <a:gd name="connsiteY31" fmla="*/ 121129 h 193298"/>
                <a:gd name="connsiteX32" fmla="*/ 70314 w 160876"/>
                <a:gd name="connsiteY32" fmla="*/ 111433 h 193298"/>
                <a:gd name="connsiteX33" fmla="*/ 121814 w 160876"/>
                <a:gd name="connsiteY33" fmla="*/ 102531 h 193298"/>
                <a:gd name="connsiteX34" fmla="*/ 121814 w 160876"/>
                <a:gd name="connsiteY34" fmla="*/ 112545 h 193298"/>
                <a:gd name="connsiteX35" fmla="*/ 115276 w 160876"/>
                <a:gd name="connsiteY35" fmla="*/ 138138 h 1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876" h="193298">
                  <a:moveTo>
                    <a:pt x="124843" y="8266"/>
                  </a:moveTo>
                  <a:cubicBezTo>
                    <a:pt x="113523" y="2702"/>
                    <a:pt x="100448" y="0"/>
                    <a:pt x="85780" y="0"/>
                  </a:cubicBezTo>
                  <a:cubicBezTo>
                    <a:pt x="74140" y="0"/>
                    <a:pt x="62980" y="1908"/>
                    <a:pt x="52616" y="5882"/>
                  </a:cubicBezTo>
                  <a:cubicBezTo>
                    <a:pt x="42252" y="9697"/>
                    <a:pt x="33005" y="15260"/>
                    <a:pt x="25351" y="22096"/>
                  </a:cubicBezTo>
                  <a:cubicBezTo>
                    <a:pt x="17539" y="29090"/>
                    <a:pt x="11958" y="37197"/>
                    <a:pt x="8450" y="46258"/>
                  </a:cubicBezTo>
                  <a:lnTo>
                    <a:pt x="40817" y="62313"/>
                  </a:lnTo>
                  <a:cubicBezTo>
                    <a:pt x="44484" y="53888"/>
                    <a:pt x="50224" y="46894"/>
                    <a:pt x="57877" y="41648"/>
                  </a:cubicBezTo>
                  <a:cubicBezTo>
                    <a:pt x="65531" y="36243"/>
                    <a:pt x="74619" y="33541"/>
                    <a:pt x="84823" y="33541"/>
                  </a:cubicBezTo>
                  <a:cubicBezTo>
                    <a:pt x="95984" y="33541"/>
                    <a:pt x="105072" y="36402"/>
                    <a:pt x="111769" y="42284"/>
                  </a:cubicBezTo>
                  <a:cubicBezTo>
                    <a:pt x="118465" y="48166"/>
                    <a:pt x="121973" y="55637"/>
                    <a:pt x="121973" y="64698"/>
                  </a:cubicBezTo>
                  <a:lnTo>
                    <a:pt x="121973" y="71692"/>
                  </a:lnTo>
                  <a:lnTo>
                    <a:pt x="62820" y="81389"/>
                  </a:lnTo>
                  <a:cubicBezTo>
                    <a:pt x="48630" y="83614"/>
                    <a:pt x="36831" y="87588"/>
                    <a:pt x="27424" y="92993"/>
                  </a:cubicBezTo>
                  <a:cubicBezTo>
                    <a:pt x="18017" y="98398"/>
                    <a:pt x="11161" y="105233"/>
                    <a:pt x="6697" y="113181"/>
                  </a:cubicBezTo>
                  <a:cubicBezTo>
                    <a:pt x="2232" y="121129"/>
                    <a:pt x="0" y="130190"/>
                    <a:pt x="0" y="140205"/>
                  </a:cubicBezTo>
                  <a:cubicBezTo>
                    <a:pt x="0" y="151014"/>
                    <a:pt x="2711" y="160234"/>
                    <a:pt x="7972" y="168182"/>
                  </a:cubicBezTo>
                  <a:cubicBezTo>
                    <a:pt x="13234" y="176130"/>
                    <a:pt x="20568" y="182171"/>
                    <a:pt x="30135" y="186622"/>
                  </a:cubicBezTo>
                  <a:cubicBezTo>
                    <a:pt x="39701" y="191073"/>
                    <a:pt x="50703" y="193298"/>
                    <a:pt x="63298" y="193298"/>
                  </a:cubicBezTo>
                  <a:cubicBezTo>
                    <a:pt x="73822" y="193298"/>
                    <a:pt x="83388" y="191867"/>
                    <a:pt x="91998" y="188847"/>
                  </a:cubicBezTo>
                  <a:cubicBezTo>
                    <a:pt x="100608" y="185827"/>
                    <a:pt x="108261" y="181694"/>
                    <a:pt x="114958" y="176130"/>
                  </a:cubicBezTo>
                  <a:cubicBezTo>
                    <a:pt x="118146" y="173587"/>
                    <a:pt x="121016" y="170726"/>
                    <a:pt x="123727" y="167546"/>
                  </a:cubicBezTo>
                  <a:lnTo>
                    <a:pt x="123727" y="189165"/>
                  </a:lnTo>
                  <a:lnTo>
                    <a:pt x="160877" y="189165"/>
                  </a:lnTo>
                  <a:lnTo>
                    <a:pt x="160877" y="64380"/>
                  </a:lnTo>
                  <a:cubicBezTo>
                    <a:pt x="160877" y="51663"/>
                    <a:pt x="157688" y="40376"/>
                    <a:pt x="151470" y="30680"/>
                  </a:cubicBezTo>
                  <a:cubicBezTo>
                    <a:pt x="145092" y="20983"/>
                    <a:pt x="136323" y="13353"/>
                    <a:pt x="125002" y="7948"/>
                  </a:cubicBezTo>
                  <a:close/>
                  <a:moveTo>
                    <a:pt x="115436" y="137979"/>
                  </a:moveTo>
                  <a:cubicBezTo>
                    <a:pt x="111131" y="145609"/>
                    <a:pt x="104913" y="151809"/>
                    <a:pt x="97100" y="156260"/>
                  </a:cubicBezTo>
                  <a:cubicBezTo>
                    <a:pt x="89128" y="160870"/>
                    <a:pt x="80040" y="163095"/>
                    <a:pt x="69357" y="163095"/>
                  </a:cubicBezTo>
                  <a:cubicBezTo>
                    <a:pt x="60907" y="163095"/>
                    <a:pt x="53891" y="160870"/>
                    <a:pt x="48630" y="156419"/>
                  </a:cubicBezTo>
                  <a:cubicBezTo>
                    <a:pt x="43209" y="151968"/>
                    <a:pt x="40498" y="146245"/>
                    <a:pt x="40498" y="139092"/>
                  </a:cubicBezTo>
                  <a:cubicBezTo>
                    <a:pt x="40498" y="131939"/>
                    <a:pt x="42890" y="125739"/>
                    <a:pt x="47673" y="121129"/>
                  </a:cubicBezTo>
                  <a:cubicBezTo>
                    <a:pt x="52456" y="116519"/>
                    <a:pt x="60110" y="113181"/>
                    <a:pt x="70314" y="111433"/>
                  </a:cubicBezTo>
                  <a:lnTo>
                    <a:pt x="121814" y="102531"/>
                  </a:lnTo>
                  <a:lnTo>
                    <a:pt x="121814" y="112545"/>
                  </a:lnTo>
                  <a:cubicBezTo>
                    <a:pt x="121814" y="121924"/>
                    <a:pt x="119581" y="130349"/>
                    <a:pt x="115276" y="138138"/>
                  </a:cubicBezTo>
                  <a:close/>
                </a:path>
              </a:pathLst>
            </a:custGeom>
            <a:grpFill/>
            <a:ln w="1593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EC5AF502-3886-D9D4-860E-D95E0156E211}"/>
                </a:ext>
              </a:extLst>
            </p:cNvPr>
            <p:cNvSpPr/>
            <p:nvPr/>
          </p:nvSpPr>
          <p:spPr>
            <a:xfrm>
              <a:off x="10194186" y="5746482"/>
              <a:ext cx="274399" cy="189483"/>
            </a:xfrm>
            <a:custGeom>
              <a:avLst/>
              <a:gdLst>
                <a:gd name="connsiteX0" fmla="*/ 216841 w 274399"/>
                <a:gd name="connsiteY0" fmla="*/ 41171 h 189483"/>
                <a:gd name="connsiteX1" fmla="*/ 230553 w 274399"/>
                <a:gd name="connsiteY1" fmla="*/ 56273 h 189483"/>
                <a:gd name="connsiteX2" fmla="*/ 235496 w 274399"/>
                <a:gd name="connsiteY2" fmla="*/ 80117 h 189483"/>
                <a:gd name="connsiteX3" fmla="*/ 235496 w 274399"/>
                <a:gd name="connsiteY3" fmla="*/ 189483 h 189483"/>
                <a:gd name="connsiteX4" fmla="*/ 274399 w 274399"/>
                <a:gd name="connsiteY4" fmla="*/ 189483 h 189483"/>
                <a:gd name="connsiteX5" fmla="*/ 274399 w 274399"/>
                <a:gd name="connsiteY5" fmla="*/ 69467 h 189483"/>
                <a:gd name="connsiteX6" fmla="*/ 265152 w 274399"/>
                <a:gd name="connsiteY6" fmla="*/ 33541 h 189483"/>
                <a:gd name="connsiteX7" fmla="*/ 240279 w 274399"/>
                <a:gd name="connsiteY7" fmla="*/ 8902 h 189483"/>
                <a:gd name="connsiteX8" fmla="*/ 205361 w 274399"/>
                <a:gd name="connsiteY8" fmla="*/ 0 h 189483"/>
                <a:gd name="connsiteX9" fmla="*/ 166298 w 274399"/>
                <a:gd name="connsiteY9" fmla="*/ 10968 h 189483"/>
                <a:gd name="connsiteX10" fmla="*/ 147005 w 274399"/>
                <a:gd name="connsiteY10" fmla="*/ 31633 h 189483"/>
                <a:gd name="connsiteX11" fmla="*/ 128829 w 274399"/>
                <a:gd name="connsiteY11" fmla="*/ 11763 h 189483"/>
                <a:gd name="connsiteX12" fmla="*/ 89128 w 274399"/>
                <a:gd name="connsiteY12" fmla="*/ 0 h 189483"/>
                <a:gd name="connsiteX13" fmla="*/ 53732 w 274399"/>
                <a:gd name="connsiteY13" fmla="*/ 9538 h 189483"/>
                <a:gd name="connsiteX14" fmla="*/ 37150 w 274399"/>
                <a:gd name="connsiteY14" fmla="*/ 27024 h 189483"/>
                <a:gd name="connsiteX15" fmla="*/ 37150 w 274399"/>
                <a:gd name="connsiteY15" fmla="*/ 3974 h 189483"/>
                <a:gd name="connsiteX16" fmla="*/ 0 w 274399"/>
                <a:gd name="connsiteY16" fmla="*/ 3974 h 189483"/>
                <a:gd name="connsiteX17" fmla="*/ 0 w 274399"/>
                <a:gd name="connsiteY17" fmla="*/ 189324 h 189483"/>
                <a:gd name="connsiteX18" fmla="*/ 38904 w 274399"/>
                <a:gd name="connsiteY18" fmla="*/ 189324 h 189483"/>
                <a:gd name="connsiteX19" fmla="*/ 38904 w 274399"/>
                <a:gd name="connsiteY19" fmla="*/ 79958 h 189483"/>
                <a:gd name="connsiteX20" fmla="*/ 43847 w 274399"/>
                <a:gd name="connsiteY20" fmla="*/ 56273 h 189483"/>
                <a:gd name="connsiteX21" fmla="*/ 57718 w 274399"/>
                <a:gd name="connsiteY21" fmla="*/ 41012 h 189483"/>
                <a:gd name="connsiteX22" fmla="*/ 78286 w 274399"/>
                <a:gd name="connsiteY22" fmla="*/ 35767 h 189483"/>
                <a:gd name="connsiteX23" fmla="*/ 99013 w 274399"/>
                <a:gd name="connsiteY23" fmla="*/ 41012 h 189483"/>
                <a:gd name="connsiteX24" fmla="*/ 112725 w 274399"/>
                <a:gd name="connsiteY24" fmla="*/ 56114 h 189483"/>
                <a:gd name="connsiteX25" fmla="*/ 117668 w 274399"/>
                <a:gd name="connsiteY25" fmla="*/ 79958 h 189483"/>
                <a:gd name="connsiteX26" fmla="*/ 117668 w 274399"/>
                <a:gd name="connsiteY26" fmla="*/ 189324 h 189483"/>
                <a:gd name="connsiteX27" fmla="*/ 156094 w 274399"/>
                <a:gd name="connsiteY27" fmla="*/ 189324 h 189483"/>
                <a:gd name="connsiteX28" fmla="*/ 156094 w 274399"/>
                <a:gd name="connsiteY28" fmla="*/ 79958 h 189483"/>
                <a:gd name="connsiteX29" fmla="*/ 161196 w 274399"/>
                <a:gd name="connsiteY29" fmla="*/ 56273 h 189483"/>
                <a:gd name="connsiteX30" fmla="*/ 175227 w 274399"/>
                <a:gd name="connsiteY30" fmla="*/ 41012 h 189483"/>
                <a:gd name="connsiteX31" fmla="*/ 195795 w 274399"/>
                <a:gd name="connsiteY31" fmla="*/ 35767 h 189483"/>
                <a:gd name="connsiteX32" fmla="*/ 216203 w 274399"/>
                <a:gd name="connsiteY32" fmla="*/ 41012 h 18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4399" h="189483">
                  <a:moveTo>
                    <a:pt x="216841" y="41171"/>
                  </a:moveTo>
                  <a:cubicBezTo>
                    <a:pt x="222740" y="44668"/>
                    <a:pt x="227205" y="49755"/>
                    <a:pt x="230553" y="56273"/>
                  </a:cubicBezTo>
                  <a:cubicBezTo>
                    <a:pt x="233901" y="62790"/>
                    <a:pt x="235496" y="70738"/>
                    <a:pt x="235496" y="80117"/>
                  </a:cubicBezTo>
                  <a:lnTo>
                    <a:pt x="235496" y="189483"/>
                  </a:lnTo>
                  <a:lnTo>
                    <a:pt x="274399" y="189483"/>
                  </a:lnTo>
                  <a:lnTo>
                    <a:pt x="274399" y="69467"/>
                  </a:lnTo>
                  <a:cubicBezTo>
                    <a:pt x="274399" y="55955"/>
                    <a:pt x="271370" y="44033"/>
                    <a:pt x="265152" y="33541"/>
                  </a:cubicBezTo>
                  <a:cubicBezTo>
                    <a:pt x="258934" y="23050"/>
                    <a:pt x="250643" y="14783"/>
                    <a:pt x="240279" y="8902"/>
                  </a:cubicBezTo>
                  <a:cubicBezTo>
                    <a:pt x="229915" y="3020"/>
                    <a:pt x="218276" y="0"/>
                    <a:pt x="205361" y="0"/>
                  </a:cubicBezTo>
                  <a:cubicBezTo>
                    <a:pt x="190692" y="0"/>
                    <a:pt x="177618" y="3656"/>
                    <a:pt x="166298" y="10968"/>
                  </a:cubicBezTo>
                  <a:cubicBezTo>
                    <a:pt x="158485" y="16055"/>
                    <a:pt x="152108" y="23050"/>
                    <a:pt x="147005" y="31633"/>
                  </a:cubicBezTo>
                  <a:cubicBezTo>
                    <a:pt x="142700" y="23844"/>
                    <a:pt x="136642" y="17168"/>
                    <a:pt x="128829" y="11763"/>
                  </a:cubicBezTo>
                  <a:cubicBezTo>
                    <a:pt x="117190" y="3815"/>
                    <a:pt x="103956" y="0"/>
                    <a:pt x="89128" y="0"/>
                  </a:cubicBezTo>
                  <a:cubicBezTo>
                    <a:pt x="75894" y="0"/>
                    <a:pt x="64096" y="3179"/>
                    <a:pt x="53732" y="9538"/>
                  </a:cubicBezTo>
                  <a:cubicBezTo>
                    <a:pt x="46716" y="13830"/>
                    <a:pt x="41295" y="19870"/>
                    <a:pt x="37150" y="27024"/>
                  </a:cubicBezTo>
                  <a:lnTo>
                    <a:pt x="37150" y="3974"/>
                  </a:lnTo>
                  <a:lnTo>
                    <a:pt x="0" y="3974"/>
                  </a:lnTo>
                  <a:lnTo>
                    <a:pt x="0" y="189324"/>
                  </a:lnTo>
                  <a:lnTo>
                    <a:pt x="38904" y="189324"/>
                  </a:lnTo>
                  <a:lnTo>
                    <a:pt x="38904" y="79958"/>
                  </a:lnTo>
                  <a:cubicBezTo>
                    <a:pt x="38904" y="70897"/>
                    <a:pt x="40498" y="62949"/>
                    <a:pt x="43847" y="56273"/>
                  </a:cubicBezTo>
                  <a:cubicBezTo>
                    <a:pt x="47195" y="49596"/>
                    <a:pt x="51819" y="44509"/>
                    <a:pt x="57718" y="41012"/>
                  </a:cubicBezTo>
                  <a:cubicBezTo>
                    <a:pt x="63617" y="37515"/>
                    <a:pt x="70473" y="35767"/>
                    <a:pt x="78286" y="35767"/>
                  </a:cubicBezTo>
                  <a:cubicBezTo>
                    <a:pt x="86099" y="35767"/>
                    <a:pt x="93273" y="37515"/>
                    <a:pt x="99013" y="41012"/>
                  </a:cubicBezTo>
                  <a:cubicBezTo>
                    <a:pt x="104753" y="44509"/>
                    <a:pt x="109377" y="49596"/>
                    <a:pt x="112725" y="56114"/>
                  </a:cubicBezTo>
                  <a:cubicBezTo>
                    <a:pt x="116074" y="62631"/>
                    <a:pt x="117668" y="70579"/>
                    <a:pt x="117668" y="79958"/>
                  </a:cubicBezTo>
                  <a:lnTo>
                    <a:pt x="117668" y="189324"/>
                  </a:lnTo>
                  <a:lnTo>
                    <a:pt x="156094" y="189324"/>
                  </a:lnTo>
                  <a:lnTo>
                    <a:pt x="156094" y="79958"/>
                  </a:lnTo>
                  <a:cubicBezTo>
                    <a:pt x="156094" y="70897"/>
                    <a:pt x="157847" y="62949"/>
                    <a:pt x="161196" y="56273"/>
                  </a:cubicBezTo>
                  <a:cubicBezTo>
                    <a:pt x="164703" y="49596"/>
                    <a:pt x="169327" y="44509"/>
                    <a:pt x="175227" y="41012"/>
                  </a:cubicBezTo>
                  <a:cubicBezTo>
                    <a:pt x="181126" y="37515"/>
                    <a:pt x="187982" y="35767"/>
                    <a:pt x="195795" y="35767"/>
                  </a:cubicBezTo>
                  <a:cubicBezTo>
                    <a:pt x="203607" y="35767"/>
                    <a:pt x="210463" y="37515"/>
                    <a:pt x="216203" y="41012"/>
                  </a:cubicBezTo>
                  <a:close/>
                </a:path>
              </a:pathLst>
            </a:custGeom>
            <a:grpFill/>
            <a:ln w="1593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51F766-CB82-BC9A-23A4-8D803298D023}"/>
                </a:ext>
              </a:extLst>
            </p:cNvPr>
            <p:cNvSpPr/>
            <p:nvPr/>
          </p:nvSpPr>
          <p:spPr>
            <a:xfrm>
              <a:off x="10510199" y="5750456"/>
              <a:ext cx="38903" cy="185350"/>
            </a:xfrm>
            <a:custGeom>
              <a:avLst/>
              <a:gdLst>
                <a:gd name="connsiteX0" fmla="*/ 0 w 38903"/>
                <a:gd name="connsiteY0" fmla="*/ 0 h 185350"/>
                <a:gd name="connsiteX1" fmla="*/ 38904 w 38903"/>
                <a:gd name="connsiteY1" fmla="*/ 0 h 185350"/>
                <a:gd name="connsiteX2" fmla="*/ 38904 w 38903"/>
                <a:gd name="connsiteY2" fmla="*/ 185350 h 185350"/>
                <a:gd name="connsiteX3" fmla="*/ 0 w 38903"/>
                <a:gd name="connsiteY3" fmla="*/ 185350 h 185350"/>
              </a:gdLst>
              <a:ahLst/>
              <a:cxnLst>
                <a:cxn ang="0">
                  <a:pos x="connsiteX0" y="connsiteY0"/>
                </a:cxn>
                <a:cxn ang="0">
                  <a:pos x="connsiteX1" y="connsiteY1"/>
                </a:cxn>
                <a:cxn ang="0">
                  <a:pos x="connsiteX2" y="connsiteY2"/>
                </a:cxn>
                <a:cxn ang="0">
                  <a:pos x="connsiteX3" y="connsiteY3"/>
                </a:cxn>
              </a:cxnLst>
              <a:rect l="l" t="t" r="r" b="b"/>
              <a:pathLst>
                <a:path w="38903" h="185350">
                  <a:moveTo>
                    <a:pt x="0" y="0"/>
                  </a:moveTo>
                  <a:lnTo>
                    <a:pt x="38904" y="0"/>
                  </a:lnTo>
                  <a:lnTo>
                    <a:pt x="38904" y="185350"/>
                  </a:lnTo>
                  <a:lnTo>
                    <a:pt x="0" y="185350"/>
                  </a:lnTo>
                  <a:close/>
                </a:path>
              </a:pathLst>
            </a:custGeom>
            <a:grpFill/>
            <a:ln w="15937"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6F4FB01-92ED-99F7-6CC8-105633E5E866}"/>
                </a:ext>
              </a:extLst>
            </p:cNvPr>
            <p:cNvSpPr/>
            <p:nvPr/>
          </p:nvSpPr>
          <p:spPr>
            <a:xfrm>
              <a:off x="9590858" y="6033886"/>
              <a:ext cx="143178" cy="186144"/>
            </a:xfrm>
            <a:custGeom>
              <a:avLst/>
              <a:gdLst>
                <a:gd name="connsiteX0" fmla="*/ 109377 w 143178"/>
                <a:gd name="connsiteY0" fmla="*/ 8584 h 186144"/>
                <a:gd name="connsiteX1" fmla="*/ 74938 w 143178"/>
                <a:gd name="connsiteY1" fmla="*/ 0 h 186144"/>
                <a:gd name="connsiteX2" fmla="*/ 37628 w 143178"/>
                <a:gd name="connsiteY2" fmla="*/ 10650 h 186144"/>
                <a:gd name="connsiteX3" fmla="*/ 20568 w 143178"/>
                <a:gd name="connsiteY3" fmla="*/ 28613 h 186144"/>
                <a:gd name="connsiteX4" fmla="*/ 20568 w 143178"/>
                <a:gd name="connsiteY4" fmla="*/ 4133 h 186144"/>
                <a:gd name="connsiteX5" fmla="*/ 0 w 143178"/>
                <a:gd name="connsiteY5" fmla="*/ 4133 h 186144"/>
                <a:gd name="connsiteX6" fmla="*/ 0 w 143178"/>
                <a:gd name="connsiteY6" fmla="*/ 186145 h 186144"/>
                <a:gd name="connsiteX7" fmla="*/ 20568 w 143178"/>
                <a:gd name="connsiteY7" fmla="*/ 186145 h 186144"/>
                <a:gd name="connsiteX8" fmla="*/ 20568 w 143178"/>
                <a:gd name="connsiteY8" fmla="*/ 76461 h 186144"/>
                <a:gd name="connsiteX9" fmla="*/ 26786 w 143178"/>
                <a:gd name="connsiteY9" fmla="*/ 47371 h 186144"/>
                <a:gd name="connsiteX10" fmla="*/ 44644 w 143178"/>
                <a:gd name="connsiteY10" fmla="*/ 27500 h 186144"/>
                <a:gd name="connsiteX11" fmla="*/ 71749 w 143178"/>
                <a:gd name="connsiteY11" fmla="*/ 20347 h 186144"/>
                <a:gd name="connsiteX12" fmla="*/ 98057 w 143178"/>
                <a:gd name="connsiteY12" fmla="*/ 26706 h 186144"/>
                <a:gd name="connsiteX13" fmla="*/ 116074 w 143178"/>
                <a:gd name="connsiteY13" fmla="*/ 44827 h 186144"/>
                <a:gd name="connsiteX14" fmla="*/ 122611 w 143178"/>
                <a:gd name="connsiteY14" fmla="*/ 73123 h 186144"/>
                <a:gd name="connsiteX15" fmla="*/ 122611 w 143178"/>
                <a:gd name="connsiteY15" fmla="*/ 186145 h 186144"/>
                <a:gd name="connsiteX16" fmla="*/ 143179 w 143178"/>
                <a:gd name="connsiteY16" fmla="*/ 186145 h 186144"/>
                <a:gd name="connsiteX17" fmla="*/ 143179 w 143178"/>
                <a:gd name="connsiteY17" fmla="*/ 67241 h 186144"/>
                <a:gd name="connsiteX18" fmla="*/ 133931 w 143178"/>
                <a:gd name="connsiteY18" fmla="*/ 32428 h 186144"/>
                <a:gd name="connsiteX19" fmla="*/ 109218 w 143178"/>
                <a:gd name="connsiteY19" fmla="*/ 8584 h 18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178" h="186144">
                  <a:moveTo>
                    <a:pt x="109377" y="8584"/>
                  </a:moveTo>
                  <a:cubicBezTo>
                    <a:pt x="99013" y="2861"/>
                    <a:pt x="87534" y="0"/>
                    <a:pt x="74938" y="0"/>
                  </a:cubicBezTo>
                  <a:cubicBezTo>
                    <a:pt x="60747" y="0"/>
                    <a:pt x="48311" y="3497"/>
                    <a:pt x="37628" y="10650"/>
                  </a:cubicBezTo>
                  <a:cubicBezTo>
                    <a:pt x="30453" y="15419"/>
                    <a:pt x="24873" y="21460"/>
                    <a:pt x="20568" y="28613"/>
                  </a:cubicBezTo>
                  <a:lnTo>
                    <a:pt x="20568" y="4133"/>
                  </a:lnTo>
                  <a:lnTo>
                    <a:pt x="0" y="4133"/>
                  </a:lnTo>
                  <a:lnTo>
                    <a:pt x="0" y="186145"/>
                  </a:lnTo>
                  <a:lnTo>
                    <a:pt x="20568" y="186145"/>
                  </a:lnTo>
                  <a:lnTo>
                    <a:pt x="20568" y="76461"/>
                  </a:lnTo>
                  <a:cubicBezTo>
                    <a:pt x="20568" y="65492"/>
                    <a:pt x="22641" y="55796"/>
                    <a:pt x="26786" y="47371"/>
                  </a:cubicBezTo>
                  <a:cubicBezTo>
                    <a:pt x="30932" y="38946"/>
                    <a:pt x="36831" y="32269"/>
                    <a:pt x="44644" y="27500"/>
                  </a:cubicBezTo>
                  <a:cubicBezTo>
                    <a:pt x="52456" y="22732"/>
                    <a:pt x="61545" y="20347"/>
                    <a:pt x="71749" y="20347"/>
                  </a:cubicBezTo>
                  <a:cubicBezTo>
                    <a:pt x="81953" y="20347"/>
                    <a:pt x="90403" y="22414"/>
                    <a:pt x="98057" y="26706"/>
                  </a:cubicBezTo>
                  <a:cubicBezTo>
                    <a:pt x="105710" y="30998"/>
                    <a:pt x="111769" y="37038"/>
                    <a:pt x="116074" y="44827"/>
                  </a:cubicBezTo>
                  <a:cubicBezTo>
                    <a:pt x="120379" y="52775"/>
                    <a:pt x="122611" y="62154"/>
                    <a:pt x="122611" y="73123"/>
                  </a:cubicBezTo>
                  <a:lnTo>
                    <a:pt x="122611" y="186145"/>
                  </a:lnTo>
                  <a:lnTo>
                    <a:pt x="143179" y="186145"/>
                  </a:lnTo>
                  <a:lnTo>
                    <a:pt x="143179" y="67241"/>
                  </a:lnTo>
                  <a:cubicBezTo>
                    <a:pt x="143179" y="54206"/>
                    <a:pt x="140149" y="42602"/>
                    <a:pt x="133931" y="32428"/>
                  </a:cubicBezTo>
                  <a:cubicBezTo>
                    <a:pt x="127713" y="22255"/>
                    <a:pt x="119422" y="14307"/>
                    <a:pt x="109218" y="8584"/>
                  </a:cubicBezTo>
                  <a:close/>
                </a:path>
              </a:pathLst>
            </a:custGeom>
            <a:grpFill/>
            <a:ln w="1593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3FC9A26-84ED-60C3-E2C9-2EAE0D86D118}"/>
                </a:ext>
              </a:extLst>
            </p:cNvPr>
            <p:cNvSpPr/>
            <p:nvPr/>
          </p:nvSpPr>
          <p:spPr>
            <a:xfrm>
              <a:off x="9779956" y="6034045"/>
              <a:ext cx="147961" cy="189959"/>
            </a:xfrm>
            <a:custGeom>
              <a:avLst/>
              <a:gdLst>
                <a:gd name="connsiteX0" fmla="*/ 115436 w 147961"/>
                <a:gd name="connsiteY0" fmla="*/ 7630 h 189959"/>
                <a:gd name="connsiteX1" fmla="*/ 80199 w 147961"/>
                <a:gd name="connsiteY1" fmla="*/ 0 h 189959"/>
                <a:gd name="connsiteX2" fmla="*/ 50224 w 147961"/>
                <a:gd name="connsiteY2" fmla="*/ 5405 h 189959"/>
                <a:gd name="connsiteX3" fmla="*/ 25511 w 147961"/>
                <a:gd name="connsiteY3" fmla="*/ 20188 h 189959"/>
                <a:gd name="connsiteX4" fmla="*/ 9726 w 147961"/>
                <a:gd name="connsiteY4" fmla="*/ 40376 h 189959"/>
                <a:gd name="connsiteX5" fmla="*/ 28221 w 147961"/>
                <a:gd name="connsiteY5" fmla="*/ 50391 h 189959"/>
                <a:gd name="connsiteX6" fmla="*/ 49268 w 147961"/>
                <a:gd name="connsiteY6" fmla="*/ 28136 h 189959"/>
                <a:gd name="connsiteX7" fmla="*/ 80199 w 147961"/>
                <a:gd name="connsiteY7" fmla="*/ 19552 h 189959"/>
                <a:gd name="connsiteX8" fmla="*/ 114160 w 147961"/>
                <a:gd name="connsiteY8" fmla="*/ 30839 h 189959"/>
                <a:gd name="connsiteX9" fmla="*/ 127235 w 147961"/>
                <a:gd name="connsiteY9" fmla="*/ 60247 h 189959"/>
                <a:gd name="connsiteX10" fmla="*/ 127235 w 147961"/>
                <a:gd name="connsiteY10" fmla="*/ 70420 h 189959"/>
                <a:gd name="connsiteX11" fmla="*/ 58834 w 147961"/>
                <a:gd name="connsiteY11" fmla="*/ 81866 h 189959"/>
                <a:gd name="connsiteX12" fmla="*/ 24873 w 147961"/>
                <a:gd name="connsiteY12" fmla="*/ 93629 h 189959"/>
                <a:gd name="connsiteX13" fmla="*/ 5899 w 147961"/>
                <a:gd name="connsiteY13" fmla="*/ 113658 h 189959"/>
                <a:gd name="connsiteX14" fmla="*/ 0 w 147961"/>
                <a:gd name="connsiteY14" fmla="*/ 138615 h 189959"/>
                <a:gd name="connsiteX15" fmla="*/ 7972 w 147961"/>
                <a:gd name="connsiteY15" fmla="*/ 165321 h 189959"/>
                <a:gd name="connsiteX16" fmla="*/ 29337 w 147961"/>
                <a:gd name="connsiteY16" fmla="*/ 183442 h 189959"/>
                <a:gd name="connsiteX17" fmla="*/ 59950 w 147961"/>
                <a:gd name="connsiteY17" fmla="*/ 189960 h 189959"/>
                <a:gd name="connsiteX18" fmla="*/ 90722 w 147961"/>
                <a:gd name="connsiteY18" fmla="*/ 184237 h 189959"/>
                <a:gd name="connsiteX19" fmla="*/ 114958 w 147961"/>
                <a:gd name="connsiteY19" fmla="*/ 169454 h 189959"/>
                <a:gd name="connsiteX20" fmla="*/ 127394 w 147961"/>
                <a:gd name="connsiteY20" fmla="*/ 154352 h 189959"/>
                <a:gd name="connsiteX21" fmla="*/ 127394 w 147961"/>
                <a:gd name="connsiteY21" fmla="*/ 185668 h 189959"/>
                <a:gd name="connsiteX22" fmla="*/ 147962 w 147961"/>
                <a:gd name="connsiteY22" fmla="*/ 185668 h 189959"/>
                <a:gd name="connsiteX23" fmla="*/ 147962 w 147961"/>
                <a:gd name="connsiteY23" fmla="*/ 59929 h 189959"/>
                <a:gd name="connsiteX24" fmla="*/ 139352 w 147961"/>
                <a:gd name="connsiteY24" fmla="*/ 28613 h 189959"/>
                <a:gd name="connsiteX25" fmla="*/ 115436 w 147961"/>
                <a:gd name="connsiteY25" fmla="*/ 7312 h 189959"/>
                <a:gd name="connsiteX26" fmla="*/ 119103 w 147961"/>
                <a:gd name="connsiteY26" fmla="*/ 138138 h 189959"/>
                <a:gd name="connsiteX27" fmla="*/ 96143 w 147961"/>
                <a:gd name="connsiteY27" fmla="*/ 162142 h 189959"/>
                <a:gd name="connsiteX28" fmla="*/ 61385 w 147961"/>
                <a:gd name="connsiteY28" fmla="*/ 171202 h 189959"/>
                <a:gd name="connsiteX29" fmla="*/ 33004 w 147961"/>
                <a:gd name="connsiteY29" fmla="*/ 161983 h 189959"/>
                <a:gd name="connsiteX30" fmla="*/ 21844 w 147961"/>
                <a:gd name="connsiteY30" fmla="*/ 137979 h 189959"/>
                <a:gd name="connsiteX31" fmla="*/ 31410 w 147961"/>
                <a:gd name="connsiteY31" fmla="*/ 113976 h 189959"/>
                <a:gd name="connsiteX32" fmla="*/ 64415 w 147961"/>
                <a:gd name="connsiteY32" fmla="*/ 99987 h 189959"/>
                <a:gd name="connsiteX33" fmla="*/ 127394 w 147961"/>
                <a:gd name="connsiteY33" fmla="*/ 89655 h 189959"/>
                <a:gd name="connsiteX34" fmla="*/ 127394 w 147961"/>
                <a:gd name="connsiteY34" fmla="*/ 105551 h 189959"/>
                <a:gd name="connsiteX35" fmla="*/ 119103 w 147961"/>
                <a:gd name="connsiteY35" fmla="*/ 138297 h 1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961" h="189959">
                  <a:moveTo>
                    <a:pt x="115436" y="7630"/>
                  </a:moveTo>
                  <a:cubicBezTo>
                    <a:pt x="105232" y="2543"/>
                    <a:pt x="93433" y="0"/>
                    <a:pt x="80199" y="0"/>
                  </a:cubicBezTo>
                  <a:cubicBezTo>
                    <a:pt x="69676" y="0"/>
                    <a:pt x="59631" y="1749"/>
                    <a:pt x="50224" y="5405"/>
                  </a:cubicBezTo>
                  <a:cubicBezTo>
                    <a:pt x="40817" y="9061"/>
                    <a:pt x="32526" y="13989"/>
                    <a:pt x="25511" y="20188"/>
                  </a:cubicBezTo>
                  <a:cubicBezTo>
                    <a:pt x="18336" y="26388"/>
                    <a:pt x="13074" y="33064"/>
                    <a:pt x="9726" y="40376"/>
                  </a:cubicBezTo>
                  <a:lnTo>
                    <a:pt x="28221" y="50391"/>
                  </a:lnTo>
                  <a:cubicBezTo>
                    <a:pt x="33004" y="41330"/>
                    <a:pt x="40020" y="33859"/>
                    <a:pt x="49268" y="28136"/>
                  </a:cubicBezTo>
                  <a:cubicBezTo>
                    <a:pt x="58356" y="22414"/>
                    <a:pt x="68719" y="19552"/>
                    <a:pt x="80199" y="19552"/>
                  </a:cubicBezTo>
                  <a:cubicBezTo>
                    <a:pt x="94230" y="19552"/>
                    <a:pt x="105550" y="23367"/>
                    <a:pt x="114160" y="30839"/>
                  </a:cubicBezTo>
                  <a:cubicBezTo>
                    <a:pt x="122930" y="38310"/>
                    <a:pt x="127235" y="48166"/>
                    <a:pt x="127235" y="60247"/>
                  </a:cubicBezTo>
                  <a:lnTo>
                    <a:pt x="127235" y="70420"/>
                  </a:lnTo>
                  <a:lnTo>
                    <a:pt x="58834" y="81866"/>
                  </a:lnTo>
                  <a:cubicBezTo>
                    <a:pt x="44803" y="84091"/>
                    <a:pt x="33483" y="88065"/>
                    <a:pt x="24873" y="93629"/>
                  </a:cubicBezTo>
                  <a:cubicBezTo>
                    <a:pt x="16104" y="99192"/>
                    <a:pt x="9885" y="105869"/>
                    <a:pt x="5899" y="113658"/>
                  </a:cubicBezTo>
                  <a:cubicBezTo>
                    <a:pt x="1913" y="121447"/>
                    <a:pt x="0" y="129713"/>
                    <a:pt x="0" y="138615"/>
                  </a:cubicBezTo>
                  <a:cubicBezTo>
                    <a:pt x="0" y="148630"/>
                    <a:pt x="2710" y="157532"/>
                    <a:pt x="7972" y="165321"/>
                  </a:cubicBezTo>
                  <a:cubicBezTo>
                    <a:pt x="13234" y="173110"/>
                    <a:pt x="20409" y="179150"/>
                    <a:pt x="29337" y="183442"/>
                  </a:cubicBezTo>
                  <a:cubicBezTo>
                    <a:pt x="38266" y="187734"/>
                    <a:pt x="48470" y="189960"/>
                    <a:pt x="59950" y="189960"/>
                  </a:cubicBezTo>
                  <a:cubicBezTo>
                    <a:pt x="71430" y="189960"/>
                    <a:pt x="81475" y="188052"/>
                    <a:pt x="90722" y="184237"/>
                  </a:cubicBezTo>
                  <a:cubicBezTo>
                    <a:pt x="99970" y="180422"/>
                    <a:pt x="108102" y="175494"/>
                    <a:pt x="114958" y="169454"/>
                  </a:cubicBezTo>
                  <a:cubicBezTo>
                    <a:pt x="120219" y="164844"/>
                    <a:pt x="124365" y="159757"/>
                    <a:pt x="127394" y="154352"/>
                  </a:cubicBezTo>
                  <a:lnTo>
                    <a:pt x="127394" y="185668"/>
                  </a:lnTo>
                  <a:lnTo>
                    <a:pt x="147962" y="185668"/>
                  </a:lnTo>
                  <a:lnTo>
                    <a:pt x="147962" y="59929"/>
                  </a:lnTo>
                  <a:cubicBezTo>
                    <a:pt x="147962" y="48007"/>
                    <a:pt x="145092" y="37674"/>
                    <a:pt x="139352" y="28613"/>
                  </a:cubicBezTo>
                  <a:cubicBezTo>
                    <a:pt x="133612" y="19552"/>
                    <a:pt x="125640" y="12558"/>
                    <a:pt x="115436" y="7312"/>
                  </a:cubicBezTo>
                  <a:close/>
                  <a:moveTo>
                    <a:pt x="119103" y="138138"/>
                  </a:moveTo>
                  <a:cubicBezTo>
                    <a:pt x="113523" y="148153"/>
                    <a:pt x="105869" y="156101"/>
                    <a:pt x="96143" y="162142"/>
                  </a:cubicBezTo>
                  <a:cubicBezTo>
                    <a:pt x="86258" y="168182"/>
                    <a:pt x="74778" y="171202"/>
                    <a:pt x="61385" y="171202"/>
                  </a:cubicBezTo>
                  <a:cubicBezTo>
                    <a:pt x="49905" y="171202"/>
                    <a:pt x="40498" y="168182"/>
                    <a:pt x="33004" y="161983"/>
                  </a:cubicBezTo>
                  <a:cubicBezTo>
                    <a:pt x="25511" y="155783"/>
                    <a:pt x="21844" y="147835"/>
                    <a:pt x="21844" y="137979"/>
                  </a:cubicBezTo>
                  <a:cubicBezTo>
                    <a:pt x="21844" y="128918"/>
                    <a:pt x="25032" y="120811"/>
                    <a:pt x="31410" y="113976"/>
                  </a:cubicBezTo>
                  <a:cubicBezTo>
                    <a:pt x="37788" y="107141"/>
                    <a:pt x="48789" y="102372"/>
                    <a:pt x="64415" y="99987"/>
                  </a:cubicBezTo>
                  <a:lnTo>
                    <a:pt x="127394" y="89655"/>
                  </a:lnTo>
                  <a:lnTo>
                    <a:pt x="127394" y="105551"/>
                  </a:lnTo>
                  <a:cubicBezTo>
                    <a:pt x="127394" y="117473"/>
                    <a:pt x="124684" y="128283"/>
                    <a:pt x="119103" y="138297"/>
                  </a:cubicBezTo>
                  <a:close/>
                </a:path>
              </a:pathLst>
            </a:custGeom>
            <a:grpFill/>
            <a:ln w="1593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12592610-A8EF-0E07-46DE-6EC1F2ACFEE7}"/>
                </a:ext>
              </a:extLst>
            </p:cNvPr>
            <p:cNvSpPr/>
            <p:nvPr/>
          </p:nvSpPr>
          <p:spPr>
            <a:xfrm>
              <a:off x="9956458" y="5995576"/>
              <a:ext cx="98056" cy="226680"/>
            </a:xfrm>
            <a:custGeom>
              <a:avLst/>
              <a:gdLst>
                <a:gd name="connsiteX0" fmla="*/ 84982 w 98056"/>
                <a:gd name="connsiteY0" fmla="*/ 206969 h 226680"/>
                <a:gd name="connsiteX1" fmla="*/ 66009 w 98056"/>
                <a:gd name="connsiteY1" fmla="*/ 202518 h 226680"/>
                <a:gd name="connsiteX2" fmla="*/ 57240 w 98056"/>
                <a:gd name="connsiteY2" fmla="*/ 190914 h 226680"/>
                <a:gd name="connsiteX3" fmla="*/ 55007 w 98056"/>
                <a:gd name="connsiteY3" fmla="*/ 176130 h 226680"/>
                <a:gd name="connsiteX4" fmla="*/ 55007 w 98056"/>
                <a:gd name="connsiteY4" fmla="*/ 61995 h 226680"/>
                <a:gd name="connsiteX5" fmla="*/ 94868 w 98056"/>
                <a:gd name="connsiteY5" fmla="*/ 61995 h 226680"/>
                <a:gd name="connsiteX6" fmla="*/ 94868 w 98056"/>
                <a:gd name="connsiteY6" fmla="*/ 42443 h 226680"/>
                <a:gd name="connsiteX7" fmla="*/ 55007 w 98056"/>
                <a:gd name="connsiteY7" fmla="*/ 42443 h 226680"/>
                <a:gd name="connsiteX8" fmla="*/ 55007 w 98056"/>
                <a:gd name="connsiteY8" fmla="*/ 0 h 226680"/>
                <a:gd name="connsiteX9" fmla="*/ 34439 w 98056"/>
                <a:gd name="connsiteY9" fmla="*/ 0 h 226680"/>
                <a:gd name="connsiteX10" fmla="*/ 34439 w 98056"/>
                <a:gd name="connsiteY10" fmla="*/ 19552 h 226680"/>
                <a:gd name="connsiteX11" fmla="*/ 28859 w 98056"/>
                <a:gd name="connsiteY11" fmla="*/ 36402 h 226680"/>
                <a:gd name="connsiteX12" fmla="*/ 13074 w 98056"/>
                <a:gd name="connsiteY12" fmla="*/ 42602 h 226680"/>
                <a:gd name="connsiteX13" fmla="*/ 0 w 98056"/>
                <a:gd name="connsiteY13" fmla="*/ 42602 h 226680"/>
                <a:gd name="connsiteX14" fmla="*/ 0 w 98056"/>
                <a:gd name="connsiteY14" fmla="*/ 62154 h 226680"/>
                <a:gd name="connsiteX15" fmla="*/ 34439 w 98056"/>
                <a:gd name="connsiteY15" fmla="*/ 62154 h 226680"/>
                <a:gd name="connsiteX16" fmla="*/ 34439 w 98056"/>
                <a:gd name="connsiteY16" fmla="*/ 176289 h 226680"/>
                <a:gd name="connsiteX17" fmla="*/ 46876 w 98056"/>
                <a:gd name="connsiteY17" fmla="*/ 213804 h 226680"/>
                <a:gd name="connsiteX18" fmla="*/ 81953 w 98056"/>
                <a:gd name="connsiteY18" fmla="*/ 226680 h 226680"/>
                <a:gd name="connsiteX19" fmla="*/ 89447 w 98056"/>
                <a:gd name="connsiteY19" fmla="*/ 226203 h 226680"/>
                <a:gd name="connsiteX20" fmla="*/ 98057 w 98056"/>
                <a:gd name="connsiteY20" fmla="*/ 224614 h 226680"/>
                <a:gd name="connsiteX21" fmla="*/ 98057 w 98056"/>
                <a:gd name="connsiteY21" fmla="*/ 206174 h 226680"/>
                <a:gd name="connsiteX22" fmla="*/ 91679 w 98056"/>
                <a:gd name="connsiteY22" fmla="*/ 206810 h 226680"/>
                <a:gd name="connsiteX23" fmla="*/ 84982 w 98056"/>
                <a:gd name="connsiteY23" fmla="*/ 207128 h 22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056" h="226680">
                  <a:moveTo>
                    <a:pt x="84982" y="206969"/>
                  </a:moveTo>
                  <a:cubicBezTo>
                    <a:pt x="76692" y="206969"/>
                    <a:pt x="70473" y="205538"/>
                    <a:pt x="66009" y="202518"/>
                  </a:cubicBezTo>
                  <a:cubicBezTo>
                    <a:pt x="61704" y="199498"/>
                    <a:pt x="58675" y="195683"/>
                    <a:pt x="57240" y="190914"/>
                  </a:cubicBezTo>
                  <a:cubicBezTo>
                    <a:pt x="55805" y="186145"/>
                    <a:pt x="55007" y="181217"/>
                    <a:pt x="55007" y="176130"/>
                  </a:cubicBezTo>
                  <a:lnTo>
                    <a:pt x="55007" y="61995"/>
                  </a:lnTo>
                  <a:lnTo>
                    <a:pt x="94868" y="61995"/>
                  </a:lnTo>
                  <a:lnTo>
                    <a:pt x="94868" y="42443"/>
                  </a:lnTo>
                  <a:lnTo>
                    <a:pt x="55007" y="42443"/>
                  </a:lnTo>
                  <a:lnTo>
                    <a:pt x="55007" y="0"/>
                  </a:lnTo>
                  <a:lnTo>
                    <a:pt x="34439" y="0"/>
                  </a:lnTo>
                  <a:lnTo>
                    <a:pt x="34439" y="19552"/>
                  </a:lnTo>
                  <a:cubicBezTo>
                    <a:pt x="34439" y="26706"/>
                    <a:pt x="32526" y="32269"/>
                    <a:pt x="28859" y="36402"/>
                  </a:cubicBezTo>
                  <a:cubicBezTo>
                    <a:pt x="25192" y="40535"/>
                    <a:pt x="19930" y="42602"/>
                    <a:pt x="13074" y="42602"/>
                  </a:cubicBezTo>
                  <a:lnTo>
                    <a:pt x="0" y="42602"/>
                  </a:lnTo>
                  <a:lnTo>
                    <a:pt x="0" y="62154"/>
                  </a:lnTo>
                  <a:lnTo>
                    <a:pt x="34439" y="62154"/>
                  </a:lnTo>
                  <a:lnTo>
                    <a:pt x="34439" y="176289"/>
                  </a:lnTo>
                  <a:cubicBezTo>
                    <a:pt x="34439" y="192821"/>
                    <a:pt x="38585" y="205220"/>
                    <a:pt x="46876" y="213804"/>
                  </a:cubicBezTo>
                  <a:cubicBezTo>
                    <a:pt x="55167" y="222388"/>
                    <a:pt x="66806" y="226680"/>
                    <a:pt x="81953" y="226680"/>
                  </a:cubicBezTo>
                  <a:cubicBezTo>
                    <a:pt x="83707" y="226680"/>
                    <a:pt x="86258" y="226521"/>
                    <a:pt x="89447" y="226203"/>
                  </a:cubicBezTo>
                  <a:cubicBezTo>
                    <a:pt x="92636" y="225885"/>
                    <a:pt x="95506" y="225409"/>
                    <a:pt x="98057" y="224614"/>
                  </a:cubicBezTo>
                  <a:lnTo>
                    <a:pt x="98057" y="206174"/>
                  </a:lnTo>
                  <a:cubicBezTo>
                    <a:pt x="96462" y="206333"/>
                    <a:pt x="94390" y="206651"/>
                    <a:pt x="91679" y="206810"/>
                  </a:cubicBezTo>
                  <a:cubicBezTo>
                    <a:pt x="88969" y="206969"/>
                    <a:pt x="86736" y="207128"/>
                    <a:pt x="84982" y="207128"/>
                  </a:cubicBezTo>
                  <a:close/>
                </a:path>
              </a:pathLst>
            </a:custGeom>
            <a:grpFill/>
            <a:ln w="15937"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17AD6F7-8554-64DA-9998-9AC50E2F8498}"/>
                </a:ext>
              </a:extLst>
            </p:cNvPr>
            <p:cNvSpPr/>
            <p:nvPr/>
          </p:nvSpPr>
          <p:spPr>
            <a:xfrm>
              <a:off x="10094694" y="6038019"/>
              <a:ext cx="20567" cy="182011"/>
            </a:xfrm>
            <a:custGeom>
              <a:avLst/>
              <a:gdLst>
                <a:gd name="connsiteX0" fmla="*/ 0 w 20567"/>
                <a:gd name="connsiteY0" fmla="*/ 0 h 182011"/>
                <a:gd name="connsiteX1" fmla="*/ 20568 w 20567"/>
                <a:gd name="connsiteY1" fmla="*/ 0 h 182011"/>
                <a:gd name="connsiteX2" fmla="*/ 20568 w 20567"/>
                <a:gd name="connsiteY2" fmla="*/ 182012 h 182011"/>
                <a:gd name="connsiteX3" fmla="*/ 0 w 20567"/>
                <a:gd name="connsiteY3" fmla="*/ 182012 h 182011"/>
              </a:gdLst>
              <a:ahLst/>
              <a:cxnLst>
                <a:cxn ang="0">
                  <a:pos x="connsiteX0" y="connsiteY0"/>
                </a:cxn>
                <a:cxn ang="0">
                  <a:pos x="connsiteX1" y="connsiteY1"/>
                </a:cxn>
                <a:cxn ang="0">
                  <a:pos x="connsiteX2" y="connsiteY2"/>
                </a:cxn>
                <a:cxn ang="0">
                  <a:pos x="connsiteX3" y="connsiteY3"/>
                </a:cxn>
              </a:cxnLst>
              <a:rect l="l" t="t" r="r" b="b"/>
              <a:pathLst>
                <a:path w="20567" h="182011">
                  <a:moveTo>
                    <a:pt x="0" y="0"/>
                  </a:moveTo>
                  <a:lnTo>
                    <a:pt x="20568" y="0"/>
                  </a:lnTo>
                  <a:lnTo>
                    <a:pt x="20568" y="182012"/>
                  </a:lnTo>
                  <a:lnTo>
                    <a:pt x="0" y="182012"/>
                  </a:lnTo>
                  <a:close/>
                </a:path>
              </a:pathLst>
            </a:custGeom>
            <a:grpFill/>
            <a:ln w="1593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6F14586-2E2F-5B01-0D7C-FE478E96B9E5}"/>
                </a:ext>
              </a:extLst>
            </p:cNvPr>
            <p:cNvSpPr/>
            <p:nvPr/>
          </p:nvSpPr>
          <p:spPr>
            <a:xfrm>
              <a:off x="10155441" y="6033886"/>
              <a:ext cx="184633" cy="190277"/>
            </a:xfrm>
            <a:custGeom>
              <a:avLst/>
              <a:gdLst>
                <a:gd name="connsiteX0" fmla="*/ 139512 w 184633"/>
                <a:gd name="connsiteY0" fmla="*/ 12399 h 190277"/>
                <a:gd name="connsiteX1" fmla="*/ 92476 w 184633"/>
                <a:gd name="connsiteY1" fmla="*/ 0 h 190277"/>
                <a:gd name="connsiteX2" fmla="*/ 45281 w 184633"/>
                <a:gd name="connsiteY2" fmla="*/ 12399 h 190277"/>
                <a:gd name="connsiteX3" fmla="*/ 12277 w 184633"/>
                <a:gd name="connsiteY3" fmla="*/ 46258 h 190277"/>
                <a:gd name="connsiteX4" fmla="*/ 0 w 184633"/>
                <a:gd name="connsiteY4" fmla="*/ 94900 h 190277"/>
                <a:gd name="connsiteX5" fmla="*/ 12277 w 184633"/>
                <a:gd name="connsiteY5" fmla="*/ 143702 h 190277"/>
                <a:gd name="connsiteX6" fmla="*/ 45441 w 184633"/>
                <a:gd name="connsiteY6" fmla="*/ 177879 h 190277"/>
                <a:gd name="connsiteX7" fmla="*/ 92476 w 184633"/>
                <a:gd name="connsiteY7" fmla="*/ 190278 h 190277"/>
                <a:gd name="connsiteX8" fmla="*/ 139033 w 184633"/>
                <a:gd name="connsiteY8" fmla="*/ 177879 h 190277"/>
                <a:gd name="connsiteX9" fmla="*/ 172197 w 184633"/>
                <a:gd name="connsiteY9" fmla="*/ 144020 h 190277"/>
                <a:gd name="connsiteX10" fmla="*/ 184634 w 184633"/>
                <a:gd name="connsiteY10" fmla="*/ 95059 h 190277"/>
                <a:gd name="connsiteX11" fmla="*/ 172676 w 184633"/>
                <a:gd name="connsiteY11" fmla="*/ 46258 h 190277"/>
                <a:gd name="connsiteX12" fmla="*/ 139671 w 184633"/>
                <a:gd name="connsiteY12" fmla="*/ 12558 h 190277"/>
                <a:gd name="connsiteX13" fmla="*/ 153224 w 184633"/>
                <a:gd name="connsiteY13" fmla="*/ 133369 h 190277"/>
                <a:gd name="connsiteX14" fmla="*/ 128032 w 184633"/>
                <a:gd name="connsiteY14" fmla="*/ 160234 h 190277"/>
                <a:gd name="connsiteX15" fmla="*/ 92476 w 184633"/>
                <a:gd name="connsiteY15" fmla="*/ 169931 h 190277"/>
                <a:gd name="connsiteX16" fmla="*/ 56761 w 184633"/>
                <a:gd name="connsiteY16" fmla="*/ 160234 h 190277"/>
                <a:gd name="connsiteX17" fmla="*/ 31410 w 184633"/>
                <a:gd name="connsiteY17" fmla="*/ 133369 h 190277"/>
                <a:gd name="connsiteX18" fmla="*/ 22003 w 184633"/>
                <a:gd name="connsiteY18" fmla="*/ 95059 h 190277"/>
                <a:gd name="connsiteX19" fmla="*/ 31251 w 184633"/>
                <a:gd name="connsiteY19" fmla="*/ 56908 h 190277"/>
                <a:gd name="connsiteX20" fmla="*/ 56602 w 184633"/>
                <a:gd name="connsiteY20" fmla="*/ 30203 h 190277"/>
                <a:gd name="connsiteX21" fmla="*/ 92476 w 184633"/>
                <a:gd name="connsiteY21" fmla="*/ 20506 h 190277"/>
                <a:gd name="connsiteX22" fmla="*/ 128191 w 184633"/>
                <a:gd name="connsiteY22" fmla="*/ 30521 h 190277"/>
                <a:gd name="connsiteX23" fmla="*/ 153224 w 184633"/>
                <a:gd name="connsiteY23" fmla="*/ 57226 h 190277"/>
                <a:gd name="connsiteX24" fmla="*/ 162471 w 184633"/>
                <a:gd name="connsiteY24" fmla="*/ 95218 h 190277"/>
                <a:gd name="connsiteX25" fmla="*/ 153224 w 184633"/>
                <a:gd name="connsiteY25" fmla="*/ 133528 h 19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633" h="190277">
                  <a:moveTo>
                    <a:pt x="139512" y="12399"/>
                  </a:moveTo>
                  <a:cubicBezTo>
                    <a:pt x="125481" y="4133"/>
                    <a:pt x="109855" y="0"/>
                    <a:pt x="92476" y="0"/>
                  </a:cubicBezTo>
                  <a:cubicBezTo>
                    <a:pt x="75097" y="0"/>
                    <a:pt x="58993" y="4133"/>
                    <a:pt x="45281" y="12399"/>
                  </a:cubicBezTo>
                  <a:cubicBezTo>
                    <a:pt x="31410" y="20665"/>
                    <a:pt x="20409" y="31951"/>
                    <a:pt x="12277" y="46258"/>
                  </a:cubicBezTo>
                  <a:cubicBezTo>
                    <a:pt x="4146" y="60724"/>
                    <a:pt x="0" y="76938"/>
                    <a:pt x="0" y="94900"/>
                  </a:cubicBezTo>
                  <a:cubicBezTo>
                    <a:pt x="0" y="112863"/>
                    <a:pt x="4146" y="129236"/>
                    <a:pt x="12277" y="143702"/>
                  </a:cubicBezTo>
                  <a:cubicBezTo>
                    <a:pt x="20409" y="158167"/>
                    <a:pt x="31410" y="169613"/>
                    <a:pt x="45441" y="177879"/>
                  </a:cubicBezTo>
                  <a:cubicBezTo>
                    <a:pt x="59472" y="186145"/>
                    <a:pt x="75097" y="190278"/>
                    <a:pt x="92476" y="190278"/>
                  </a:cubicBezTo>
                  <a:cubicBezTo>
                    <a:pt x="109855" y="190278"/>
                    <a:pt x="125162" y="186145"/>
                    <a:pt x="139033" y="177879"/>
                  </a:cubicBezTo>
                  <a:cubicBezTo>
                    <a:pt x="152905" y="169613"/>
                    <a:pt x="163906" y="158326"/>
                    <a:pt x="172197" y="144020"/>
                  </a:cubicBezTo>
                  <a:cubicBezTo>
                    <a:pt x="180488" y="129554"/>
                    <a:pt x="184634" y="113340"/>
                    <a:pt x="184634" y="95059"/>
                  </a:cubicBezTo>
                  <a:cubicBezTo>
                    <a:pt x="184634" y="76779"/>
                    <a:pt x="180648" y="60565"/>
                    <a:pt x="172676" y="46258"/>
                  </a:cubicBezTo>
                  <a:cubicBezTo>
                    <a:pt x="164703" y="31951"/>
                    <a:pt x="153702" y="20665"/>
                    <a:pt x="139671" y="12558"/>
                  </a:cubicBezTo>
                  <a:close/>
                  <a:moveTo>
                    <a:pt x="153224" y="133369"/>
                  </a:moveTo>
                  <a:cubicBezTo>
                    <a:pt x="147005" y="144815"/>
                    <a:pt x="138555" y="153717"/>
                    <a:pt x="128032" y="160234"/>
                  </a:cubicBezTo>
                  <a:cubicBezTo>
                    <a:pt x="117349" y="166751"/>
                    <a:pt x="105551" y="169931"/>
                    <a:pt x="92476" y="169931"/>
                  </a:cubicBezTo>
                  <a:cubicBezTo>
                    <a:pt x="79402" y="169931"/>
                    <a:pt x="67284" y="166751"/>
                    <a:pt x="56761" y="160234"/>
                  </a:cubicBezTo>
                  <a:cubicBezTo>
                    <a:pt x="46238" y="153717"/>
                    <a:pt x="37788" y="144815"/>
                    <a:pt x="31410" y="133369"/>
                  </a:cubicBezTo>
                  <a:cubicBezTo>
                    <a:pt x="25032" y="121924"/>
                    <a:pt x="22003" y="109207"/>
                    <a:pt x="22003" y="95059"/>
                  </a:cubicBezTo>
                  <a:cubicBezTo>
                    <a:pt x="22003" y="80912"/>
                    <a:pt x="25032" y="68195"/>
                    <a:pt x="31251" y="56908"/>
                  </a:cubicBezTo>
                  <a:cubicBezTo>
                    <a:pt x="37469" y="45622"/>
                    <a:pt x="45919" y="36720"/>
                    <a:pt x="56602" y="30203"/>
                  </a:cubicBezTo>
                  <a:cubicBezTo>
                    <a:pt x="67284" y="23685"/>
                    <a:pt x="79243" y="20506"/>
                    <a:pt x="92476" y="20506"/>
                  </a:cubicBezTo>
                  <a:cubicBezTo>
                    <a:pt x="105710" y="20506"/>
                    <a:pt x="117668" y="23844"/>
                    <a:pt x="128191" y="30521"/>
                  </a:cubicBezTo>
                  <a:cubicBezTo>
                    <a:pt x="138714" y="37197"/>
                    <a:pt x="147165" y="46099"/>
                    <a:pt x="153224" y="57226"/>
                  </a:cubicBezTo>
                  <a:cubicBezTo>
                    <a:pt x="159442" y="68354"/>
                    <a:pt x="162471" y="81071"/>
                    <a:pt x="162471" y="95218"/>
                  </a:cubicBezTo>
                  <a:cubicBezTo>
                    <a:pt x="162471" y="109366"/>
                    <a:pt x="159442" y="122242"/>
                    <a:pt x="153224" y="133528"/>
                  </a:cubicBezTo>
                  <a:close/>
                </a:path>
              </a:pathLst>
            </a:custGeom>
            <a:grpFill/>
            <a:ln w="1593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24B124BC-A7C8-CD91-1975-9863B4A8805C}"/>
                </a:ext>
              </a:extLst>
            </p:cNvPr>
            <p:cNvSpPr/>
            <p:nvPr/>
          </p:nvSpPr>
          <p:spPr>
            <a:xfrm>
              <a:off x="10380095" y="6033886"/>
              <a:ext cx="143178" cy="186144"/>
            </a:xfrm>
            <a:custGeom>
              <a:avLst/>
              <a:gdLst>
                <a:gd name="connsiteX0" fmla="*/ 109377 w 143178"/>
                <a:gd name="connsiteY0" fmla="*/ 8584 h 186144"/>
                <a:gd name="connsiteX1" fmla="*/ 74938 w 143178"/>
                <a:gd name="connsiteY1" fmla="*/ 0 h 186144"/>
                <a:gd name="connsiteX2" fmla="*/ 37628 w 143178"/>
                <a:gd name="connsiteY2" fmla="*/ 10650 h 186144"/>
                <a:gd name="connsiteX3" fmla="*/ 20568 w 143178"/>
                <a:gd name="connsiteY3" fmla="*/ 28613 h 186144"/>
                <a:gd name="connsiteX4" fmla="*/ 20568 w 143178"/>
                <a:gd name="connsiteY4" fmla="*/ 4133 h 186144"/>
                <a:gd name="connsiteX5" fmla="*/ 0 w 143178"/>
                <a:gd name="connsiteY5" fmla="*/ 4133 h 186144"/>
                <a:gd name="connsiteX6" fmla="*/ 0 w 143178"/>
                <a:gd name="connsiteY6" fmla="*/ 186145 h 186144"/>
                <a:gd name="connsiteX7" fmla="*/ 20568 w 143178"/>
                <a:gd name="connsiteY7" fmla="*/ 186145 h 186144"/>
                <a:gd name="connsiteX8" fmla="*/ 20568 w 143178"/>
                <a:gd name="connsiteY8" fmla="*/ 76461 h 186144"/>
                <a:gd name="connsiteX9" fmla="*/ 26786 w 143178"/>
                <a:gd name="connsiteY9" fmla="*/ 47371 h 186144"/>
                <a:gd name="connsiteX10" fmla="*/ 44644 w 143178"/>
                <a:gd name="connsiteY10" fmla="*/ 27500 h 186144"/>
                <a:gd name="connsiteX11" fmla="*/ 71749 w 143178"/>
                <a:gd name="connsiteY11" fmla="*/ 20347 h 186144"/>
                <a:gd name="connsiteX12" fmla="*/ 98057 w 143178"/>
                <a:gd name="connsiteY12" fmla="*/ 26706 h 186144"/>
                <a:gd name="connsiteX13" fmla="*/ 116074 w 143178"/>
                <a:gd name="connsiteY13" fmla="*/ 44827 h 186144"/>
                <a:gd name="connsiteX14" fmla="*/ 122611 w 143178"/>
                <a:gd name="connsiteY14" fmla="*/ 73123 h 186144"/>
                <a:gd name="connsiteX15" fmla="*/ 122611 w 143178"/>
                <a:gd name="connsiteY15" fmla="*/ 186145 h 186144"/>
                <a:gd name="connsiteX16" fmla="*/ 143179 w 143178"/>
                <a:gd name="connsiteY16" fmla="*/ 186145 h 186144"/>
                <a:gd name="connsiteX17" fmla="*/ 143179 w 143178"/>
                <a:gd name="connsiteY17" fmla="*/ 67241 h 186144"/>
                <a:gd name="connsiteX18" fmla="*/ 133931 w 143178"/>
                <a:gd name="connsiteY18" fmla="*/ 32428 h 186144"/>
                <a:gd name="connsiteX19" fmla="*/ 109218 w 143178"/>
                <a:gd name="connsiteY19" fmla="*/ 8584 h 18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178" h="186144">
                  <a:moveTo>
                    <a:pt x="109377" y="8584"/>
                  </a:moveTo>
                  <a:cubicBezTo>
                    <a:pt x="99013" y="2861"/>
                    <a:pt x="87534" y="0"/>
                    <a:pt x="74938" y="0"/>
                  </a:cubicBezTo>
                  <a:cubicBezTo>
                    <a:pt x="60747" y="0"/>
                    <a:pt x="48311" y="3497"/>
                    <a:pt x="37628" y="10650"/>
                  </a:cubicBezTo>
                  <a:cubicBezTo>
                    <a:pt x="30453" y="15419"/>
                    <a:pt x="24873" y="21460"/>
                    <a:pt x="20568" y="28613"/>
                  </a:cubicBezTo>
                  <a:lnTo>
                    <a:pt x="20568" y="4133"/>
                  </a:lnTo>
                  <a:lnTo>
                    <a:pt x="0" y="4133"/>
                  </a:lnTo>
                  <a:lnTo>
                    <a:pt x="0" y="186145"/>
                  </a:lnTo>
                  <a:lnTo>
                    <a:pt x="20568" y="186145"/>
                  </a:lnTo>
                  <a:lnTo>
                    <a:pt x="20568" y="76461"/>
                  </a:lnTo>
                  <a:cubicBezTo>
                    <a:pt x="20568" y="65492"/>
                    <a:pt x="22641" y="55796"/>
                    <a:pt x="26786" y="47371"/>
                  </a:cubicBezTo>
                  <a:cubicBezTo>
                    <a:pt x="30932" y="38946"/>
                    <a:pt x="36831" y="32269"/>
                    <a:pt x="44644" y="27500"/>
                  </a:cubicBezTo>
                  <a:cubicBezTo>
                    <a:pt x="52456" y="22732"/>
                    <a:pt x="61545" y="20347"/>
                    <a:pt x="71749" y="20347"/>
                  </a:cubicBezTo>
                  <a:cubicBezTo>
                    <a:pt x="81953" y="20347"/>
                    <a:pt x="90404" y="22414"/>
                    <a:pt x="98057" y="26706"/>
                  </a:cubicBezTo>
                  <a:cubicBezTo>
                    <a:pt x="105710" y="30998"/>
                    <a:pt x="111769" y="37038"/>
                    <a:pt x="116074" y="44827"/>
                  </a:cubicBezTo>
                  <a:cubicBezTo>
                    <a:pt x="120379" y="52775"/>
                    <a:pt x="122611" y="62154"/>
                    <a:pt x="122611" y="73123"/>
                  </a:cubicBezTo>
                  <a:lnTo>
                    <a:pt x="122611" y="186145"/>
                  </a:lnTo>
                  <a:lnTo>
                    <a:pt x="143179" y="186145"/>
                  </a:lnTo>
                  <a:lnTo>
                    <a:pt x="143179" y="67241"/>
                  </a:lnTo>
                  <a:cubicBezTo>
                    <a:pt x="143179" y="54206"/>
                    <a:pt x="140149" y="42602"/>
                    <a:pt x="133931" y="32428"/>
                  </a:cubicBezTo>
                  <a:cubicBezTo>
                    <a:pt x="127713" y="22255"/>
                    <a:pt x="119422" y="14307"/>
                    <a:pt x="109218" y="8584"/>
                  </a:cubicBezTo>
                  <a:close/>
                </a:path>
              </a:pathLst>
            </a:custGeom>
            <a:grpFill/>
            <a:ln w="1593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0E47FDD5-C690-ED8B-3A92-2E65924587BC}"/>
                </a:ext>
              </a:extLst>
            </p:cNvPr>
            <p:cNvSpPr/>
            <p:nvPr/>
          </p:nvSpPr>
          <p:spPr>
            <a:xfrm>
              <a:off x="10559945" y="6034045"/>
              <a:ext cx="147961" cy="189959"/>
            </a:xfrm>
            <a:custGeom>
              <a:avLst/>
              <a:gdLst>
                <a:gd name="connsiteX0" fmla="*/ 115436 w 147961"/>
                <a:gd name="connsiteY0" fmla="*/ 7630 h 189959"/>
                <a:gd name="connsiteX1" fmla="*/ 80199 w 147961"/>
                <a:gd name="connsiteY1" fmla="*/ 0 h 189959"/>
                <a:gd name="connsiteX2" fmla="*/ 50224 w 147961"/>
                <a:gd name="connsiteY2" fmla="*/ 5405 h 189959"/>
                <a:gd name="connsiteX3" fmla="*/ 25511 w 147961"/>
                <a:gd name="connsiteY3" fmla="*/ 20188 h 189959"/>
                <a:gd name="connsiteX4" fmla="*/ 9726 w 147961"/>
                <a:gd name="connsiteY4" fmla="*/ 40376 h 189959"/>
                <a:gd name="connsiteX5" fmla="*/ 28221 w 147961"/>
                <a:gd name="connsiteY5" fmla="*/ 50391 h 189959"/>
                <a:gd name="connsiteX6" fmla="*/ 49267 w 147961"/>
                <a:gd name="connsiteY6" fmla="*/ 28136 h 189959"/>
                <a:gd name="connsiteX7" fmla="*/ 80199 w 147961"/>
                <a:gd name="connsiteY7" fmla="*/ 19552 h 189959"/>
                <a:gd name="connsiteX8" fmla="*/ 114160 w 147961"/>
                <a:gd name="connsiteY8" fmla="*/ 30839 h 189959"/>
                <a:gd name="connsiteX9" fmla="*/ 127235 w 147961"/>
                <a:gd name="connsiteY9" fmla="*/ 60247 h 189959"/>
                <a:gd name="connsiteX10" fmla="*/ 127235 w 147961"/>
                <a:gd name="connsiteY10" fmla="*/ 70420 h 189959"/>
                <a:gd name="connsiteX11" fmla="*/ 58834 w 147961"/>
                <a:gd name="connsiteY11" fmla="*/ 81866 h 189959"/>
                <a:gd name="connsiteX12" fmla="*/ 24873 w 147961"/>
                <a:gd name="connsiteY12" fmla="*/ 93629 h 189959"/>
                <a:gd name="connsiteX13" fmla="*/ 5899 w 147961"/>
                <a:gd name="connsiteY13" fmla="*/ 113658 h 189959"/>
                <a:gd name="connsiteX14" fmla="*/ 0 w 147961"/>
                <a:gd name="connsiteY14" fmla="*/ 138615 h 189959"/>
                <a:gd name="connsiteX15" fmla="*/ 7972 w 147961"/>
                <a:gd name="connsiteY15" fmla="*/ 165321 h 189959"/>
                <a:gd name="connsiteX16" fmla="*/ 29337 w 147961"/>
                <a:gd name="connsiteY16" fmla="*/ 183442 h 189959"/>
                <a:gd name="connsiteX17" fmla="*/ 59950 w 147961"/>
                <a:gd name="connsiteY17" fmla="*/ 189960 h 189959"/>
                <a:gd name="connsiteX18" fmla="*/ 90722 w 147961"/>
                <a:gd name="connsiteY18" fmla="*/ 184237 h 189959"/>
                <a:gd name="connsiteX19" fmla="*/ 114958 w 147961"/>
                <a:gd name="connsiteY19" fmla="*/ 169454 h 189959"/>
                <a:gd name="connsiteX20" fmla="*/ 127394 w 147961"/>
                <a:gd name="connsiteY20" fmla="*/ 154352 h 189959"/>
                <a:gd name="connsiteX21" fmla="*/ 127394 w 147961"/>
                <a:gd name="connsiteY21" fmla="*/ 185668 h 189959"/>
                <a:gd name="connsiteX22" fmla="*/ 147962 w 147961"/>
                <a:gd name="connsiteY22" fmla="*/ 185668 h 189959"/>
                <a:gd name="connsiteX23" fmla="*/ 147962 w 147961"/>
                <a:gd name="connsiteY23" fmla="*/ 59929 h 189959"/>
                <a:gd name="connsiteX24" fmla="*/ 139352 w 147961"/>
                <a:gd name="connsiteY24" fmla="*/ 28613 h 189959"/>
                <a:gd name="connsiteX25" fmla="*/ 115436 w 147961"/>
                <a:gd name="connsiteY25" fmla="*/ 7312 h 189959"/>
                <a:gd name="connsiteX26" fmla="*/ 119103 w 147961"/>
                <a:gd name="connsiteY26" fmla="*/ 138138 h 189959"/>
                <a:gd name="connsiteX27" fmla="*/ 96143 w 147961"/>
                <a:gd name="connsiteY27" fmla="*/ 162142 h 189959"/>
                <a:gd name="connsiteX28" fmla="*/ 61385 w 147961"/>
                <a:gd name="connsiteY28" fmla="*/ 171202 h 189959"/>
                <a:gd name="connsiteX29" fmla="*/ 33004 w 147961"/>
                <a:gd name="connsiteY29" fmla="*/ 161983 h 189959"/>
                <a:gd name="connsiteX30" fmla="*/ 21843 w 147961"/>
                <a:gd name="connsiteY30" fmla="*/ 137979 h 189959"/>
                <a:gd name="connsiteX31" fmla="*/ 31410 w 147961"/>
                <a:gd name="connsiteY31" fmla="*/ 113976 h 189959"/>
                <a:gd name="connsiteX32" fmla="*/ 64415 w 147961"/>
                <a:gd name="connsiteY32" fmla="*/ 99987 h 189959"/>
                <a:gd name="connsiteX33" fmla="*/ 127394 w 147961"/>
                <a:gd name="connsiteY33" fmla="*/ 89655 h 189959"/>
                <a:gd name="connsiteX34" fmla="*/ 127394 w 147961"/>
                <a:gd name="connsiteY34" fmla="*/ 105551 h 189959"/>
                <a:gd name="connsiteX35" fmla="*/ 119103 w 147961"/>
                <a:gd name="connsiteY35" fmla="*/ 138297 h 1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961" h="189959">
                  <a:moveTo>
                    <a:pt x="115436" y="7630"/>
                  </a:moveTo>
                  <a:cubicBezTo>
                    <a:pt x="105232" y="2543"/>
                    <a:pt x="93433" y="0"/>
                    <a:pt x="80199" y="0"/>
                  </a:cubicBezTo>
                  <a:cubicBezTo>
                    <a:pt x="69676" y="0"/>
                    <a:pt x="59631" y="1749"/>
                    <a:pt x="50224" y="5405"/>
                  </a:cubicBezTo>
                  <a:cubicBezTo>
                    <a:pt x="40817" y="9061"/>
                    <a:pt x="32526" y="13989"/>
                    <a:pt x="25511" y="20188"/>
                  </a:cubicBezTo>
                  <a:cubicBezTo>
                    <a:pt x="18336" y="26388"/>
                    <a:pt x="13074" y="33064"/>
                    <a:pt x="9726" y="40376"/>
                  </a:cubicBezTo>
                  <a:lnTo>
                    <a:pt x="28221" y="50391"/>
                  </a:lnTo>
                  <a:cubicBezTo>
                    <a:pt x="33004" y="41330"/>
                    <a:pt x="40020" y="33859"/>
                    <a:pt x="49267" y="28136"/>
                  </a:cubicBezTo>
                  <a:cubicBezTo>
                    <a:pt x="58356" y="22414"/>
                    <a:pt x="68719" y="19552"/>
                    <a:pt x="80199" y="19552"/>
                  </a:cubicBezTo>
                  <a:cubicBezTo>
                    <a:pt x="94230" y="19552"/>
                    <a:pt x="105550" y="23367"/>
                    <a:pt x="114160" y="30839"/>
                  </a:cubicBezTo>
                  <a:cubicBezTo>
                    <a:pt x="122930" y="38310"/>
                    <a:pt x="127235" y="48166"/>
                    <a:pt x="127235" y="60247"/>
                  </a:cubicBezTo>
                  <a:lnTo>
                    <a:pt x="127235" y="70420"/>
                  </a:lnTo>
                  <a:lnTo>
                    <a:pt x="58834" y="81866"/>
                  </a:lnTo>
                  <a:cubicBezTo>
                    <a:pt x="44803" y="84091"/>
                    <a:pt x="33483" y="88065"/>
                    <a:pt x="24873" y="93629"/>
                  </a:cubicBezTo>
                  <a:cubicBezTo>
                    <a:pt x="16104" y="99192"/>
                    <a:pt x="9885" y="105869"/>
                    <a:pt x="5899" y="113658"/>
                  </a:cubicBezTo>
                  <a:cubicBezTo>
                    <a:pt x="2073" y="121447"/>
                    <a:pt x="0" y="129713"/>
                    <a:pt x="0" y="138615"/>
                  </a:cubicBezTo>
                  <a:cubicBezTo>
                    <a:pt x="0" y="148630"/>
                    <a:pt x="2710" y="157532"/>
                    <a:pt x="7972" y="165321"/>
                  </a:cubicBezTo>
                  <a:cubicBezTo>
                    <a:pt x="13234" y="173110"/>
                    <a:pt x="20409" y="179150"/>
                    <a:pt x="29337" y="183442"/>
                  </a:cubicBezTo>
                  <a:cubicBezTo>
                    <a:pt x="38266" y="187734"/>
                    <a:pt x="48470" y="189960"/>
                    <a:pt x="59950" y="189960"/>
                  </a:cubicBezTo>
                  <a:cubicBezTo>
                    <a:pt x="71430" y="189960"/>
                    <a:pt x="81475" y="188052"/>
                    <a:pt x="90722" y="184237"/>
                  </a:cubicBezTo>
                  <a:cubicBezTo>
                    <a:pt x="99970" y="180422"/>
                    <a:pt x="108102" y="175494"/>
                    <a:pt x="114958" y="169454"/>
                  </a:cubicBezTo>
                  <a:cubicBezTo>
                    <a:pt x="120219" y="164844"/>
                    <a:pt x="124365" y="159757"/>
                    <a:pt x="127394" y="154352"/>
                  </a:cubicBezTo>
                  <a:lnTo>
                    <a:pt x="127394" y="185668"/>
                  </a:lnTo>
                  <a:lnTo>
                    <a:pt x="147962" y="185668"/>
                  </a:lnTo>
                  <a:lnTo>
                    <a:pt x="147962" y="59929"/>
                  </a:lnTo>
                  <a:cubicBezTo>
                    <a:pt x="147962" y="48007"/>
                    <a:pt x="145092" y="37674"/>
                    <a:pt x="139352" y="28613"/>
                  </a:cubicBezTo>
                  <a:cubicBezTo>
                    <a:pt x="133612" y="19552"/>
                    <a:pt x="125640" y="12558"/>
                    <a:pt x="115436" y="7312"/>
                  </a:cubicBezTo>
                  <a:close/>
                  <a:moveTo>
                    <a:pt x="119103" y="138138"/>
                  </a:moveTo>
                  <a:cubicBezTo>
                    <a:pt x="113523" y="148153"/>
                    <a:pt x="105869" y="156101"/>
                    <a:pt x="96143" y="162142"/>
                  </a:cubicBezTo>
                  <a:cubicBezTo>
                    <a:pt x="86258" y="168182"/>
                    <a:pt x="74778" y="171202"/>
                    <a:pt x="61385" y="171202"/>
                  </a:cubicBezTo>
                  <a:cubicBezTo>
                    <a:pt x="49905" y="171202"/>
                    <a:pt x="40498" y="168182"/>
                    <a:pt x="33004" y="161983"/>
                  </a:cubicBezTo>
                  <a:cubicBezTo>
                    <a:pt x="25511" y="155783"/>
                    <a:pt x="21843" y="147835"/>
                    <a:pt x="21843" y="137979"/>
                  </a:cubicBezTo>
                  <a:cubicBezTo>
                    <a:pt x="21843" y="128918"/>
                    <a:pt x="25032" y="120811"/>
                    <a:pt x="31410" y="113976"/>
                  </a:cubicBezTo>
                  <a:cubicBezTo>
                    <a:pt x="37788" y="107141"/>
                    <a:pt x="48789" y="102372"/>
                    <a:pt x="64415" y="99987"/>
                  </a:cubicBezTo>
                  <a:lnTo>
                    <a:pt x="127394" y="89655"/>
                  </a:lnTo>
                  <a:lnTo>
                    <a:pt x="127394" y="105551"/>
                  </a:lnTo>
                  <a:cubicBezTo>
                    <a:pt x="127394" y="117473"/>
                    <a:pt x="124684" y="128283"/>
                    <a:pt x="119103" y="138297"/>
                  </a:cubicBezTo>
                  <a:close/>
                </a:path>
              </a:pathLst>
            </a:custGeom>
            <a:grpFill/>
            <a:ln w="15937"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F5B2FEE-A891-6066-E197-FB52BC9933E2}"/>
                </a:ext>
              </a:extLst>
            </p:cNvPr>
            <p:cNvSpPr/>
            <p:nvPr/>
          </p:nvSpPr>
          <p:spPr>
            <a:xfrm>
              <a:off x="10755421" y="5960604"/>
              <a:ext cx="20567" cy="259426"/>
            </a:xfrm>
            <a:custGeom>
              <a:avLst/>
              <a:gdLst>
                <a:gd name="connsiteX0" fmla="*/ 0 w 20567"/>
                <a:gd name="connsiteY0" fmla="*/ 0 h 259426"/>
                <a:gd name="connsiteX1" fmla="*/ 20568 w 20567"/>
                <a:gd name="connsiteY1" fmla="*/ 0 h 259426"/>
                <a:gd name="connsiteX2" fmla="*/ 20568 w 20567"/>
                <a:gd name="connsiteY2" fmla="*/ 259426 h 259426"/>
                <a:gd name="connsiteX3" fmla="*/ 0 w 20567"/>
                <a:gd name="connsiteY3" fmla="*/ 259426 h 259426"/>
              </a:gdLst>
              <a:ahLst/>
              <a:cxnLst>
                <a:cxn ang="0">
                  <a:pos x="connsiteX0" y="connsiteY0"/>
                </a:cxn>
                <a:cxn ang="0">
                  <a:pos x="connsiteX1" y="connsiteY1"/>
                </a:cxn>
                <a:cxn ang="0">
                  <a:pos x="connsiteX2" y="connsiteY2"/>
                </a:cxn>
                <a:cxn ang="0">
                  <a:pos x="connsiteX3" y="connsiteY3"/>
                </a:cxn>
              </a:cxnLst>
              <a:rect l="l" t="t" r="r" b="b"/>
              <a:pathLst>
                <a:path w="20567" h="259426">
                  <a:moveTo>
                    <a:pt x="0" y="0"/>
                  </a:moveTo>
                  <a:lnTo>
                    <a:pt x="20568" y="0"/>
                  </a:lnTo>
                  <a:lnTo>
                    <a:pt x="20568" y="259426"/>
                  </a:lnTo>
                  <a:lnTo>
                    <a:pt x="0" y="259426"/>
                  </a:lnTo>
                  <a:close/>
                </a:path>
              </a:pathLst>
            </a:custGeom>
            <a:grpFill/>
            <a:ln w="1593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862FE9-4585-D7FC-ABB1-85027BF337DB}"/>
                </a:ext>
              </a:extLst>
            </p:cNvPr>
            <p:cNvSpPr/>
            <p:nvPr/>
          </p:nvSpPr>
          <p:spPr>
            <a:xfrm>
              <a:off x="10509721" y="5685282"/>
              <a:ext cx="39860" cy="39740"/>
            </a:xfrm>
            <a:custGeom>
              <a:avLst/>
              <a:gdLst>
                <a:gd name="connsiteX0" fmla="*/ 19930 w 39860"/>
                <a:gd name="connsiteY0" fmla="*/ 0 h 39740"/>
                <a:gd name="connsiteX1" fmla="*/ 0 w 39860"/>
                <a:gd name="connsiteY1" fmla="*/ 19870 h 39740"/>
                <a:gd name="connsiteX2" fmla="*/ 19930 w 39860"/>
                <a:gd name="connsiteY2" fmla="*/ 39741 h 39740"/>
                <a:gd name="connsiteX3" fmla="*/ 39860 w 39860"/>
                <a:gd name="connsiteY3" fmla="*/ 19870 h 39740"/>
                <a:gd name="connsiteX4" fmla="*/ 19930 w 39860"/>
                <a:gd name="connsiteY4" fmla="*/ 0 h 3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0" h="39740">
                  <a:moveTo>
                    <a:pt x="19930" y="0"/>
                  </a:moveTo>
                  <a:cubicBezTo>
                    <a:pt x="8929" y="0"/>
                    <a:pt x="0" y="8902"/>
                    <a:pt x="0" y="19870"/>
                  </a:cubicBezTo>
                  <a:cubicBezTo>
                    <a:pt x="0" y="30839"/>
                    <a:pt x="8929" y="39741"/>
                    <a:pt x="19930" y="39741"/>
                  </a:cubicBezTo>
                  <a:cubicBezTo>
                    <a:pt x="30932" y="39741"/>
                    <a:pt x="39860" y="30839"/>
                    <a:pt x="39860" y="19870"/>
                  </a:cubicBezTo>
                  <a:cubicBezTo>
                    <a:pt x="39860" y="8902"/>
                    <a:pt x="30932" y="0"/>
                    <a:pt x="19930" y="0"/>
                  </a:cubicBezTo>
                  <a:close/>
                </a:path>
              </a:pathLst>
            </a:custGeom>
            <a:grpFill/>
            <a:ln w="1593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B4761D20-D21A-0795-E6D0-89EFA73782FE}"/>
                </a:ext>
              </a:extLst>
            </p:cNvPr>
            <p:cNvSpPr/>
            <p:nvPr/>
          </p:nvSpPr>
          <p:spPr>
            <a:xfrm>
              <a:off x="10093737" y="5979203"/>
              <a:ext cx="22321" cy="22254"/>
            </a:xfrm>
            <a:custGeom>
              <a:avLst/>
              <a:gdLst>
                <a:gd name="connsiteX0" fmla="*/ 22322 w 22321"/>
                <a:gd name="connsiteY0" fmla="*/ 11127 h 22254"/>
                <a:gd name="connsiteX1" fmla="*/ 11161 w 22321"/>
                <a:gd name="connsiteY1" fmla="*/ 22255 h 22254"/>
                <a:gd name="connsiteX2" fmla="*/ 0 w 22321"/>
                <a:gd name="connsiteY2" fmla="*/ 11127 h 22254"/>
                <a:gd name="connsiteX3" fmla="*/ 11161 w 22321"/>
                <a:gd name="connsiteY3" fmla="*/ 0 h 22254"/>
                <a:gd name="connsiteX4" fmla="*/ 22322 w 22321"/>
                <a:gd name="connsiteY4" fmla="*/ 11127 h 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1" h="22254">
                  <a:moveTo>
                    <a:pt x="22322" y="11127"/>
                  </a:moveTo>
                  <a:cubicBezTo>
                    <a:pt x="22322" y="17273"/>
                    <a:pt x="17325" y="22255"/>
                    <a:pt x="11161" y="22255"/>
                  </a:cubicBezTo>
                  <a:cubicBezTo>
                    <a:pt x="4997" y="22255"/>
                    <a:pt x="0" y="17273"/>
                    <a:pt x="0" y="11127"/>
                  </a:cubicBezTo>
                  <a:cubicBezTo>
                    <a:pt x="0" y="4982"/>
                    <a:pt x="4997" y="0"/>
                    <a:pt x="11161" y="0"/>
                  </a:cubicBezTo>
                  <a:cubicBezTo>
                    <a:pt x="17325" y="0"/>
                    <a:pt x="22322" y="4982"/>
                    <a:pt x="22322" y="11127"/>
                  </a:cubicBezTo>
                  <a:close/>
                </a:path>
              </a:pathLst>
            </a:custGeom>
            <a:grpFill/>
            <a:ln w="1593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BFAD4AE-96F7-AFBB-C0F7-E3A40A52AC06}"/>
                </a:ext>
              </a:extLst>
            </p:cNvPr>
            <p:cNvSpPr/>
            <p:nvPr/>
          </p:nvSpPr>
          <p:spPr>
            <a:xfrm>
              <a:off x="10902107" y="5959650"/>
              <a:ext cx="30453" cy="59133"/>
            </a:xfrm>
            <a:custGeom>
              <a:avLst/>
              <a:gdLst>
                <a:gd name="connsiteX0" fmla="*/ 30453 w 30453"/>
                <a:gd name="connsiteY0" fmla="*/ 49278 h 59133"/>
                <a:gd name="connsiteX1" fmla="*/ 20727 w 30453"/>
                <a:gd name="connsiteY1" fmla="*/ 49278 h 59133"/>
                <a:gd name="connsiteX2" fmla="*/ 20727 w 30453"/>
                <a:gd name="connsiteY2" fmla="*/ 9697 h 59133"/>
                <a:gd name="connsiteX3" fmla="*/ 30453 w 30453"/>
                <a:gd name="connsiteY3" fmla="*/ 9697 h 59133"/>
                <a:gd name="connsiteX4" fmla="*/ 30453 w 30453"/>
                <a:gd name="connsiteY4" fmla="*/ 0 h 59133"/>
                <a:gd name="connsiteX5" fmla="*/ 0 w 30453"/>
                <a:gd name="connsiteY5" fmla="*/ 0 h 59133"/>
                <a:gd name="connsiteX6" fmla="*/ 0 w 30453"/>
                <a:gd name="connsiteY6" fmla="*/ 9697 h 59133"/>
                <a:gd name="connsiteX7" fmla="*/ 9726 w 30453"/>
                <a:gd name="connsiteY7" fmla="*/ 9697 h 59133"/>
                <a:gd name="connsiteX8" fmla="*/ 9726 w 30453"/>
                <a:gd name="connsiteY8" fmla="*/ 49278 h 59133"/>
                <a:gd name="connsiteX9" fmla="*/ 0 w 30453"/>
                <a:gd name="connsiteY9" fmla="*/ 49278 h 59133"/>
                <a:gd name="connsiteX10" fmla="*/ 0 w 30453"/>
                <a:gd name="connsiteY10" fmla="*/ 59134 h 59133"/>
                <a:gd name="connsiteX11" fmla="*/ 30453 w 30453"/>
                <a:gd name="connsiteY11" fmla="*/ 59134 h 59133"/>
                <a:gd name="connsiteX12" fmla="*/ 30453 w 30453"/>
                <a:gd name="connsiteY12" fmla="*/ 49278 h 5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53" h="59133">
                  <a:moveTo>
                    <a:pt x="30453" y="49278"/>
                  </a:moveTo>
                  <a:lnTo>
                    <a:pt x="20727" y="49278"/>
                  </a:lnTo>
                  <a:lnTo>
                    <a:pt x="20727" y="9697"/>
                  </a:lnTo>
                  <a:lnTo>
                    <a:pt x="30453" y="9697"/>
                  </a:lnTo>
                  <a:lnTo>
                    <a:pt x="30453" y="0"/>
                  </a:lnTo>
                  <a:lnTo>
                    <a:pt x="0" y="0"/>
                  </a:lnTo>
                  <a:lnTo>
                    <a:pt x="0" y="9697"/>
                  </a:lnTo>
                  <a:lnTo>
                    <a:pt x="9726" y="9697"/>
                  </a:lnTo>
                  <a:lnTo>
                    <a:pt x="9726" y="49278"/>
                  </a:lnTo>
                  <a:lnTo>
                    <a:pt x="0" y="49278"/>
                  </a:lnTo>
                  <a:lnTo>
                    <a:pt x="0" y="59134"/>
                  </a:lnTo>
                  <a:lnTo>
                    <a:pt x="30453" y="59134"/>
                  </a:lnTo>
                  <a:lnTo>
                    <a:pt x="30453" y="49278"/>
                  </a:lnTo>
                  <a:close/>
                </a:path>
              </a:pathLst>
            </a:custGeom>
            <a:grpFill/>
            <a:ln w="1593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09C04B8-4D49-9431-7F9D-09E972D4D28C}"/>
                </a:ext>
              </a:extLst>
            </p:cNvPr>
            <p:cNvSpPr/>
            <p:nvPr/>
          </p:nvSpPr>
          <p:spPr>
            <a:xfrm>
              <a:off x="10944359" y="5973321"/>
              <a:ext cx="67922" cy="45463"/>
            </a:xfrm>
            <a:custGeom>
              <a:avLst/>
              <a:gdLst>
                <a:gd name="connsiteX0" fmla="*/ 10683 w 67922"/>
                <a:gd name="connsiteY0" fmla="*/ 18758 h 45463"/>
                <a:gd name="connsiteX1" fmla="*/ 11480 w 67922"/>
                <a:gd name="connsiteY1" fmla="*/ 15101 h 45463"/>
                <a:gd name="connsiteX2" fmla="*/ 13553 w 67922"/>
                <a:gd name="connsiteY2" fmla="*/ 12081 h 45463"/>
                <a:gd name="connsiteX3" fmla="*/ 16741 w 67922"/>
                <a:gd name="connsiteY3" fmla="*/ 10174 h 45463"/>
                <a:gd name="connsiteX4" fmla="*/ 20727 w 67922"/>
                <a:gd name="connsiteY4" fmla="*/ 9379 h 45463"/>
                <a:gd name="connsiteX5" fmla="*/ 25032 w 67922"/>
                <a:gd name="connsiteY5" fmla="*/ 10492 h 45463"/>
                <a:gd name="connsiteX6" fmla="*/ 27743 w 67922"/>
                <a:gd name="connsiteY6" fmla="*/ 13830 h 45463"/>
                <a:gd name="connsiteX7" fmla="*/ 28699 w 67922"/>
                <a:gd name="connsiteY7" fmla="*/ 19234 h 45463"/>
                <a:gd name="connsiteX8" fmla="*/ 28699 w 67922"/>
                <a:gd name="connsiteY8" fmla="*/ 45463 h 45463"/>
                <a:gd name="connsiteX9" fmla="*/ 39223 w 67922"/>
                <a:gd name="connsiteY9" fmla="*/ 45463 h 45463"/>
                <a:gd name="connsiteX10" fmla="*/ 39223 w 67922"/>
                <a:gd name="connsiteY10" fmla="*/ 18916 h 45463"/>
                <a:gd name="connsiteX11" fmla="*/ 40020 w 67922"/>
                <a:gd name="connsiteY11" fmla="*/ 15260 h 45463"/>
                <a:gd name="connsiteX12" fmla="*/ 42093 w 67922"/>
                <a:gd name="connsiteY12" fmla="*/ 12240 h 45463"/>
                <a:gd name="connsiteX13" fmla="*/ 45281 w 67922"/>
                <a:gd name="connsiteY13" fmla="*/ 10174 h 45463"/>
                <a:gd name="connsiteX14" fmla="*/ 49267 w 67922"/>
                <a:gd name="connsiteY14" fmla="*/ 9379 h 45463"/>
                <a:gd name="connsiteX15" fmla="*/ 53732 w 67922"/>
                <a:gd name="connsiteY15" fmla="*/ 10492 h 45463"/>
                <a:gd name="connsiteX16" fmla="*/ 56442 w 67922"/>
                <a:gd name="connsiteY16" fmla="*/ 13671 h 45463"/>
                <a:gd name="connsiteX17" fmla="*/ 57399 w 67922"/>
                <a:gd name="connsiteY17" fmla="*/ 19234 h 45463"/>
                <a:gd name="connsiteX18" fmla="*/ 57399 w 67922"/>
                <a:gd name="connsiteY18" fmla="*/ 45463 h 45463"/>
                <a:gd name="connsiteX19" fmla="*/ 67922 w 67922"/>
                <a:gd name="connsiteY19" fmla="*/ 45463 h 45463"/>
                <a:gd name="connsiteX20" fmla="*/ 67922 w 67922"/>
                <a:gd name="connsiteY20" fmla="*/ 18599 h 45463"/>
                <a:gd name="connsiteX21" fmla="*/ 66168 w 67922"/>
                <a:gd name="connsiteY21" fmla="*/ 8425 h 45463"/>
                <a:gd name="connsiteX22" fmla="*/ 61066 w 67922"/>
                <a:gd name="connsiteY22" fmla="*/ 2225 h 45463"/>
                <a:gd name="connsiteX23" fmla="*/ 52616 w 67922"/>
                <a:gd name="connsiteY23" fmla="*/ 159 h 45463"/>
                <a:gd name="connsiteX24" fmla="*/ 47992 w 67922"/>
                <a:gd name="connsiteY24" fmla="*/ 795 h 45463"/>
                <a:gd name="connsiteX25" fmla="*/ 43528 w 67922"/>
                <a:gd name="connsiteY25" fmla="*/ 2702 h 45463"/>
                <a:gd name="connsiteX26" fmla="*/ 39701 w 67922"/>
                <a:gd name="connsiteY26" fmla="*/ 5723 h 45463"/>
                <a:gd name="connsiteX27" fmla="*/ 37309 w 67922"/>
                <a:gd name="connsiteY27" fmla="*/ 9061 h 45463"/>
                <a:gd name="connsiteX28" fmla="*/ 35237 w 67922"/>
                <a:gd name="connsiteY28" fmla="*/ 4769 h 45463"/>
                <a:gd name="connsiteX29" fmla="*/ 30453 w 67922"/>
                <a:gd name="connsiteY29" fmla="*/ 1113 h 45463"/>
                <a:gd name="connsiteX30" fmla="*/ 23916 w 67922"/>
                <a:gd name="connsiteY30" fmla="*/ 0 h 45463"/>
                <a:gd name="connsiteX31" fmla="*/ 19133 w 67922"/>
                <a:gd name="connsiteY31" fmla="*/ 795 h 45463"/>
                <a:gd name="connsiteX32" fmla="*/ 14669 w 67922"/>
                <a:gd name="connsiteY32" fmla="*/ 3020 h 45463"/>
                <a:gd name="connsiteX33" fmla="*/ 11001 w 67922"/>
                <a:gd name="connsiteY33" fmla="*/ 6358 h 45463"/>
                <a:gd name="connsiteX34" fmla="*/ 10364 w 67922"/>
                <a:gd name="connsiteY34" fmla="*/ 7471 h 45463"/>
                <a:gd name="connsiteX35" fmla="*/ 10364 w 67922"/>
                <a:gd name="connsiteY35" fmla="*/ 795 h 45463"/>
                <a:gd name="connsiteX36" fmla="*/ 0 w 67922"/>
                <a:gd name="connsiteY36" fmla="*/ 795 h 45463"/>
                <a:gd name="connsiteX37" fmla="*/ 0 w 67922"/>
                <a:gd name="connsiteY37" fmla="*/ 45304 h 45463"/>
                <a:gd name="connsiteX38" fmla="*/ 10523 w 67922"/>
                <a:gd name="connsiteY38" fmla="*/ 45304 h 45463"/>
                <a:gd name="connsiteX39" fmla="*/ 10523 w 67922"/>
                <a:gd name="connsiteY39" fmla="*/ 18599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922" h="45463">
                  <a:moveTo>
                    <a:pt x="10683" y="18758"/>
                  </a:moveTo>
                  <a:cubicBezTo>
                    <a:pt x="10683" y="17486"/>
                    <a:pt x="11001" y="16214"/>
                    <a:pt x="11480" y="15101"/>
                  </a:cubicBezTo>
                  <a:cubicBezTo>
                    <a:pt x="11958" y="13989"/>
                    <a:pt x="12755" y="13035"/>
                    <a:pt x="13553" y="12081"/>
                  </a:cubicBezTo>
                  <a:cubicBezTo>
                    <a:pt x="14509" y="11286"/>
                    <a:pt x="15466" y="10650"/>
                    <a:pt x="16741" y="10174"/>
                  </a:cubicBezTo>
                  <a:cubicBezTo>
                    <a:pt x="18017" y="9697"/>
                    <a:pt x="19292" y="9379"/>
                    <a:pt x="20727" y="9379"/>
                  </a:cubicBezTo>
                  <a:cubicBezTo>
                    <a:pt x="22481" y="9379"/>
                    <a:pt x="23916" y="9697"/>
                    <a:pt x="25032" y="10492"/>
                  </a:cubicBezTo>
                  <a:cubicBezTo>
                    <a:pt x="26148" y="11286"/>
                    <a:pt x="27105" y="12399"/>
                    <a:pt x="27743" y="13830"/>
                  </a:cubicBezTo>
                  <a:cubicBezTo>
                    <a:pt x="28381" y="15260"/>
                    <a:pt x="28699" y="17009"/>
                    <a:pt x="28699" y="19234"/>
                  </a:cubicBezTo>
                  <a:lnTo>
                    <a:pt x="28699" y="45463"/>
                  </a:lnTo>
                  <a:lnTo>
                    <a:pt x="39223" y="45463"/>
                  </a:lnTo>
                  <a:lnTo>
                    <a:pt x="39223" y="18916"/>
                  </a:lnTo>
                  <a:cubicBezTo>
                    <a:pt x="39223" y="17645"/>
                    <a:pt x="39542" y="16373"/>
                    <a:pt x="40020" y="15260"/>
                  </a:cubicBezTo>
                  <a:cubicBezTo>
                    <a:pt x="40498" y="14148"/>
                    <a:pt x="41295" y="13194"/>
                    <a:pt x="42093" y="12240"/>
                  </a:cubicBezTo>
                  <a:cubicBezTo>
                    <a:pt x="43049" y="11445"/>
                    <a:pt x="44006" y="10650"/>
                    <a:pt x="45281" y="10174"/>
                  </a:cubicBezTo>
                  <a:cubicBezTo>
                    <a:pt x="46557" y="9697"/>
                    <a:pt x="47833" y="9379"/>
                    <a:pt x="49267" y="9379"/>
                  </a:cubicBezTo>
                  <a:cubicBezTo>
                    <a:pt x="51021" y="9379"/>
                    <a:pt x="52616" y="9697"/>
                    <a:pt x="53732" y="10492"/>
                  </a:cubicBezTo>
                  <a:cubicBezTo>
                    <a:pt x="55007" y="11127"/>
                    <a:pt x="55805" y="12240"/>
                    <a:pt x="56442" y="13671"/>
                  </a:cubicBezTo>
                  <a:cubicBezTo>
                    <a:pt x="57080" y="15101"/>
                    <a:pt x="57399" y="17009"/>
                    <a:pt x="57399" y="19234"/>
                  </a:cubicBezTo>
                  <a:lnTo>
                    <a:pt x="57399" y="45463"/>
                  </a:lnTo>
                  <a:lnTo>
                    <a:pt x="67922" y="45463"/>
                  </a:lnTo>
                  <a:lnTo>
                    <a:pt x="67922" y="18599"/>
                  </a:lnTo>
                  <a:cubicBezTo>
                    <a:pt x="67922" y="14625"/>
                    <a:pt x="67284" y="11127"/>
                    <a:pt x="66168" y="8425"/>
                  </a:cubicBezTo>
                  <a:cubicBezTo>
                    <a:pt x="65052" y="5723"/>
                    <a:pt x="63298" y="3656"/>
                    <a:pt x="61066" y="2225"/>
                  </a:cubicBezTo>
                  <a:cubicBezTo>
                    <a:pt x="58834" y="954"/>
                    <a:pt x="55964" y="159"/>
                    <a:pt x="52616" y="159"/>
                  </a:cubicBezTo>
                  <a:cubicBezTo>
                    <a:pt x="51021" y="159"/>
                    <a:pt x="49586" y="318"/>
                    <a:pt x="47992" y="795"/>
                  </a:cubicBezTo>
                  <a:cubicBezTo>
                    <a:pt x="46398" y="1272"/>
                    <a:pt x="44963" y="1908"/>
                    <a:pt x="43528" y="2702"/>
                  </a:cubicBezTo>
                  <a:cubicBezTo>
                    <a:pt x="42093" y="3497"/>
                    <a:pt x="40817" y="4610"/>
                    <a:pt x="39701" y="5723"/>
                  </a:cubicBezTo>
                  <a:cubicBezTo>
                    <a:pt x="38744" y="6676"/>
                    <a:pt x="37947" y="7789"/>
                    <a:pt x="37309" y="9061"/>
                  </a:cubicBezTo>
                  <a:cubicBezTo>
                    <a:pt x="36672" y="7471"/>
                    <a:pt x="36034" y="6041"/>
                    <a:pt x="35237" y="4769"/>
                  </a:cubicBezTo>
                  <a:cubicBezTo>
                    <a:pt x="33961" y="3179"/>
                    <a:pt x="32367" y="1908"/>
                    <a:pt x="30453" y="1113"/>
                  </a:cubicBezTo>
                  <a:cubicBezTo>
                    <a:pt x="28540" y="318"/>
                    <a:pt x="26467" y="0"/>
                    <a:pt x="23916" y="0"/>
                  </a:cubicBezTo>
                  <a:cubicBezTo>
                    <a:pt x="22322" y="0"/>
                    <a:pt x="20727" y="318"/>
                    <a:pt x="19133" y="795"/>
                  </a:cubicBezTo>
                  <a:cubicBezTo>
                    <a:pt x="17539" y="1272"/>
                    <a:pt x="16104" y="2066"/>
                    <a:pt x="14669" y="3020"/>
                  </a:cubicBezTo>
                  <a:cubicBezTo>
                    <a:pt x="13234" y="3974"/>
                    <a:pt x="12117" y="5087"/>
                    <a:pt x="11001" y="6358"/>
                  </a:cubicBezTo>
                  <a:cubicBezTo>
                    <a:pt x="10683" y="6676"/>
                    <a:pt x="10683" y="7153"/>
                    <a:pt x="10364" y="7471"/>
                  </a:cubicBezTo>
                  <a:lnTo>
                    <a:pt x="10364" y="795"/>
                  </a:lnTo>
                  <a:lnTo>
                    <a:pt x="0" y="795"/>
                  </a:lnTo>
                  <a:lnTo>
                    <a:pt x="0" y="45304"/>
                  </a:lnTo>
                  <a:lnTo>
                    <a:pt x="10523" y="45304"/>
                  </a:lnTo>
                  <a:lnTo>
                    <a:pt x="10523" y="18599"/>
                  </a:lnTo>
                  <a:close/>
                </a:path>
              </a:pathLst>
            </a:custGeom>
            <a:grpFill/>
            <a:ln w="1593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3B89D7A5-4969-82A6-60F9-DD8D4FCC6FD7}"/>
                </a:ext>
              </a:extLst>
            </p:cNvPr>
            <p:cNvSpPr/>
            <p:nvPr/>
          </p:nvSpPr>
          <p:spPr>
            <a:xfrm>
              <a:off x="11024080" y="5973480"/>
              <a:ext cx="44962" cy="63743"/>
            </a:xfrm>
            <a:custGeom>
              <a:avLst/>
              <a:gdLst>
                <a:gd name="connsiteX0" fmla="*/ 34918 w 44962"/>
                <a:gd name="connsiteY0" fmla="*/ 3020 h 63743"/>
                <a:gd name="connsiteX1" fmla="*/ 24395 w 44962"/>
                <a:gd name="connsiteY1" fmla="*/ 0 h 63743"/>
                <a:gd name="connsiteX2" fmla="*/ 17220 w 44962"/>
                <a:gd name="connsiteY2" fmla="*/ 1431 h 63743"/>
                <a:gd name="connsiteX3" fmla="*/ 11480 w 44962"/>
                <a:gd name="connsiteY3" fmla="*/ 5246 h 63743"/>
                <a:gd name="connsiteX4" fmla="*/ 10364 w 44962"/>
                <a:gd name="connsiteY4" fmla="*/ 6676 h 63743"/>
                <a:gd name="connsiteX5" fmla="*/ 10364 w 44962"/>
                <a:gd name="connsiteY5" fmla="*/ 795 h 63743"/>
                <a:gd name="connsiteX6" fmla="*/ 0 w 44962"/>
                <a:gd name="connsiteY6" fmla="*/ 795 h 63743"/>
                <a:gd name="connsiteX7" fmla="*/ 0 w 44962"/>
                <a:gd name="connsiteY7" fmla="*/ 63744 h 63743"/>
                <a:gd name="connsiteX8" fmla="*/ 10523 w 44962"/>
                <a:gd name="connsiteY8" fmla="*/ 63744 h 63743"/>
                <a:gd name="connsiteX9" fmla="*/ 10523 w 44962"/>
                <a:gd name="connsiteY9" fmla="*/ 39741 h 63743"/>
                <a:gd name="connsiteX10" fmla="*/ 11001 w 44962"/>
                <a:gd name="connsiteY10" fmla="*/ 40376 h 63743"/>
                <a:gd name="connsiteX11" fmla="*/ 17060 w 44962"/>
                <a:gd name="connsiteY11" fmla="*/ 44350 h 63743"/>
                <a:gd name="connsiteX12" fmla="*/ 24554 w 44962"/>
                <a:gd name="connsiteY12" fmla="*/ 45940 h 63743"/>
                <a:gd name="connsiteX13" fmla="*/ 34918 w 44962"/>
                <a:gd name="connsiteY13" fmla="*/ 42920 h 63743"/>
                <a:gd name="connsiteX14" fmla="*/ 42252 w 44962"/>
                <a:gd name="connsiteY14" fmla="*/ 34813 h 63743"/>
                <a:gd name="connsiteX15" fmla="*/ 44963 w 44962"/>
                <a:gd name="connsiteY15" fmla="*/ 22891 h 63743"/>
                <a:gd name="connsiteX16" fmla="*/ 42252 w 44962"/>
                <a:gd name="connsiteY16" fmla="*/ 10968 h 63743"/>
                <a:gd name="connsiteX17" fmla="*/ 34918 w 44962"/>
                <a:gd name="connsiteY17" fmla="*/ 2861 h 63743"/>
                <a:gd name="connsiteX18" fmla="*/ 33164 w 44962"/>
                <a:gd name="connsiteY18" fmla="*/ 30203 h 63743"/>
                <a:gd name="connsiteX19" fmla="*/ 28859 w 44962"/>
                <a:gd name="connsiteY19" fmla="*/ 35131 h 63743"/>
                <a:gd name="connsiteX20" fmla="*/ 22481 w 44962"/>
                <a:gd name="connsiteY20" fmla="*/ 36879 h 63743"/>
                <a:gd name="connsiteX21" fmla="*/ 15944 w 44962"/>
                <a:gd name="connsiteY21" fmla="*/ 35131 h 63743"/>
                <a:gd name="connsiteX22" fmla="*/ 11639 w 44962"/>
                <a:gd name="connsiteY22" fmla="*/ 30203 h 63743"/>
                <a:gd name="connsiteX23" fmla="*/ 10045 w 44962"/>
                <a:gd name="connsiteY23" fmla="*/ 23050 h 63743"/>
                <a:gd name="connsiteX24" fmla="*/ 11639 w 44962"/>
                <a:gd name="connsiteY24" fmla="*/ 15896 h 63743"/>
                <a:gd name="connsiteX25" fmla="*/ 15944 w 44962"/>
                <a:gd name="connsiteY25" fmla="*/ 10968 h 63743"/>
                <a:gd name="connsiteX26" fmla="*/ 22481 w 44962"/>
                <a:gd name="connsiteY26" fmla="*/ 9220 h 63743"/>
                <a:gd name="connsiteX27" fmla="*/ 28859 w 44962"/>
                <a:gd name="connsiteY27" fmla="*/ 10968 h 63743"/>
                <a:gd name="connsiteX28" fmla="*/ 33164 w 44962"/>
                <a:gd name="connsiteY28" fmla="*/ 15896 h 63743"/>
                <a:gd name="connsiteX29" fmla="*/ 34758 w 44962"/>
                <a:gd name="connsiteY29" fmla="*/ 23050 h 63743"/>
                <a:gd name="connsiteX30" fmla="*/ 33164 w 44962"/>
                <a:gd name="connsiteY30" fmla="*/ 30203 h 6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962" h="63743">
                  <a:moveTo>
                    <a:pt x="34918" y="3020"/>
                  </a:moveTo>
                  <a:cubicBezTo>
                    <a:pt x="31888" y="1113"/>
                    <a:pt x="28381" y="0"/>
                    <a:pt x="24395" y="0"/>
                  </a:cubicBezTo>
                  <a:cubicBezTo>
                    <a:pt x="21843" y="0"/>
                    <a:pt x="19452" y="477"/>
                    <a:pt x="17220" y="1431"/>
                  </a:cubicBezTo>
                  <a:cubicBezTo>
                    <a:pt x="14987" y="2384"/>
                    <a:pt x="13074" y="3656"/>
                    <a:pt x="11480" y="5246"/>
                  </a:cubicBezTo>
                  <a:cubicBezTo>
                    <a:pt x="11001" y="5723"/>
                    <a:pt x="10683" y="6200"/>
                    <a:pt x="10364" y="6676"/>
                  </a:cubicBezTo>
                  <a:lnTo>
                    <a:pt x="10364" y="795"/>
                  </a:lnTo>
                  <a:lnTo>
                    <a:pt x="0" y="795"/>
                  </a:lnTo>
                  <a:lnTo>
                    <a:pt x="0" y="63744"/>
                  </a:lnTo>
                  <a:lnTo>
                    <a:pt x="10523" y="63744"/>
                  </a:lnTo>
                  <a:lnTo>
                    <a:pt x="10523" y="39741"/>
                  </a:lnTo>
                  <a:cubicBezTo>
                    <a:pt x="10523" y="39741"/>
                    <a:pt x="10842" y="40217"/>
                    <a:pt x="11001" y="40376"/>
                  </a:cubicBezTo>
                  <a:cubicBezTo>
                    <a:pt x="12596" y="41966"/>
                    <a:pt x="14669" y="43397"/>
                    <a:pt x="17060" y="44350"/>
                  </a:cubicBezTo>
                  <a:cubicBezTo>
                    <a:pt x="19452" y="45304"/>
                    <a:pt x="22003" y="45940"/>
                    <a:pt x="24554" y="45940"/>
                  </a:cubicBezTo>
                  <a:cubicBezTo>
                    <a:pt x="28381" y="45940"/>
                    <a:pt x="31888" y="44986"/>
                    <a:pt x="34918" y="42920"/>
                  </a:cubicBezTo>
                  <a:cubicBezTo>
                    <a:pt x="37947" y="40853"/>
                    <a:pt x="40339" y="38151"/>
                    <a:pt x="42252" y="34813"/>
                  </a:cubicBezTo>
                  <a:cubicBezTo>
                    <a:pt x="44006" y="31316"/>
                    <a:pt x="44963" y="27342"/>
                    <a:pt x="44963" y="22891"/>
                  </a:cubicBezTo>
                  <a:cubicBezTo>
                    <a:pt x="44963" y="18440"/>
                    <a:pt x="44006" y="14466"/>
                    <a:pt x="42252" y="10968"/>
                  </a:cubicBezTo>
                  <a:cubicBezTo>
                    <a:pt x="40498" y="7471"/>
                    <a:pt x="38107" y="4769"/>
                    <a:pt x="34918" y="2861"/>
                  </a:cubicBezTo>
                  <a:close/>
                  <a:moveTo>
                    <a:pt x="33164" y="30203"/>
                  </a:moveTo>
                  <a:cubicBezTo>
                    <a:pt x="32048" y="32269"/>
                    <a:pt x="30613" y="33859"/>
                    <a:pt x="28859" y="35131"/>
                  </a:cubicBezTo>
                  <a:cubicBezTo>
                    <a:pt x="27105" y="36402"/>
                    <a:pt x="24873" y="36879"/>
                    <a:pt x="22481" y="36879"/>
                  </a:cubicBezTo>
                  <a:cubicBezTo>
                    <a:pt x="19930" y="36879"/>
                    <a:pt x="17857" y="36243"/>
                    <a:pt x="15944" y="35131"/>
                  </a:cubicBezTo>
                  <a:cubicBezTo>
                    <a:pt x="14031" y="34018"/>
                    <a:pt x="12596" y="32269"/>
                    <a:pt x="11639" y="30203"/>
                  </a:cubicBezTo>
                  <a:cubicBezTo>
                    <a:pt x="10683" y="28136"/>
                    <a:pt x="10045" y="25752"/>
                    <a:pt x="10045" y="23050"/>
                  </a:cubicBezTo>
                  <a:cubicBezTo>
                    <a:pt x="10045" y="20347"/>
                    <a:pt x="10523" y="17963"/>
                    <a:pt x="11639" y="15896"/>
                  </a:cubicBezTo>
                  <a:cubicBezTo>
                    <a:pt x="12755" y="13830"/>
                    <a:pt x="14190" y="12240"/>
                    <a:pt x="15944" y="10968"/>
                  </a:cubicBezTo>
                  <a:cubicBezTo>
                    <a:pt x="17698" y="9856"/>
                    <a:pt x="19930" y="9220"/>
                    <a:pt x="22481" y="9220"/>
                  </a:cubicBezTo>
                  <a:cubicBezTo>
                    <a:pt x="25032" y="9220"/>
                    <a:pt x="27105" y="9856"/>
                    <a:pt x="28859" y="10968"/>
                  </a:cubicBezTo>
                  <a:cubicBezTo>
                    <a:pt x="30772" y="12081"/>
                    <a:pt x="32207" y="13830"/>
                    <a:pt x="33164" y="15896"/>
                  </a:cubicBezTo>
                  <a:cubicBezTo>
                    <a:pt x="34121" y="17963"/>
                    <a:pt x="34758" y="20347"/>
                    <a:pt x="34758" y="23050"/>
                  </a:cubicBezTo>
                  <a:cubicBezTo>
                    <a:pt x="34758" y="25752"/>
                    <a:pt x="34280" y="28136"/>
                    <a:pt x="33164" y="30203"/>
                  </a:cubicBezTo>
                  <a:close/>
                </a:path>
              </a:pathLst>
            </a:custGeom>
            <a:grpFill/>
            <a:ln w="15937"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E4A41837-5A65-44EE-2EFF-009973BA6F12}"/>
                </a:ext>
              </a:extLst>
            </p:cNvPr>
            <p:cNvSpPr/>
            <p:nvPr/>
          </p:nvSpPr>
          <p:spPr>
            <a:xfrm>
              <a:off x="11077972" y="5973003"/>
              <a:ext cx="28858" cy="45463"/>
            </a:xfrm>
            <a:custGeom>
              <a:avLst/>
              <a:gdLst>
                <a:gd name="connsiteX0" fmla="*/ 10683 w 28858"/>
                <a:gd name="connsiteY0" fmla="*/ 21937 h 45463"/>
                <a:gd name="connsiteX1" fmla="*/ 11480 w 28858"/>
                <a:gd name="connsiteY1" fmla="*/ 17645 h 45463"/>
                <a:gd name="connsiteX2" fmla="*/ 13712 w 28858"/>
                <a:gd name="connsiteY2" fmla="*/ 14307 h 45463"/>
                <a:gd name="connsiteX3" fmla="*/ 17060 w 28858"/>
                <a:gd name="connsiteY3" fmla="*/ 12081 h 45463"/>
                <a:gd name="connsiteX4" fmla="*/ 21046 w 28858"/>
                <a:gd name="connsiteY4" fmla="*/ 11286 h 45463"/>
                <a:gd name="connsiteX5" fmla="*/ 23757 w 28858"/>
                <a:gd name="connsiteY5" fmla="*/ 11604 h 45463"/>
                <a:gd name="connsiteX6" fmla="*/ 25989 w 28858"/>
                <a:gd name="connsiteY6" fmla="*/ 12399 h 45463"/>
                <a:gd name="connsiteX7" fmla="*/ 28859 w 28858"/>
                <a:gd name="connsiteY7" fmla="*/ 954 h 45463"/>
                <a:gd name="connsiteX8" fmla="*/ 26627 w 28858"/>
                <a:gd name="connsiteY8" fmla="*/ 318 h 45463"/>
                <a:gd name="connsiteX9" fmla="*/ 23916 w 28858"/>
                <a:gd name="connsiteY9" fmla="*/ 0 h 45463"/>
                <a:gd name="connsiteX10" fmla="*/ 17539 w 28858"/>
                <a:gd name="connsiteY10" fmla="*/ 1590 h 45463"/>
                <a:gd name="connsiteX11" fmla="*/ 12277 w 28858"/>
                <a:gd name="connsiteY11" fmla="*/ 5882 h 45463"/>
                <a:gd name="connsiteX12" fmla="*/ 10364 w 28858"/>
                <a:gd name="connsiteY12" fmla="*/ 8584 h 45463"/>
                <a:gd name="connsiteX13" fmla="*/ 10364 w 28858"/>
                <a:gd name="connsiteY13" fmla="*/ 954 h 45463"/>
                <a:gd name="connsiteX14" fmla="*/ 0 w 28858"/>
                <a:gd name="connsiteY14" fmla="*/ 954 h 45463"/>
                <a:gd name="connsiteX15" fmla="*/ 0 w 28858"/>
                <a:gd name="connsiteY15" fmla="*/ 45463 h 45463"/>
                <a:gd name="connsiteX16" fmla="*/ 10523 w 28858"/>
                <a:gd name="connsiteY16" fmla="*/ 45463 h 45463"/>
                <a:gd name="connsiteX17" fmla="*/ 10523 w 28858"/>
                <a:gd name="connsiteY17" fmla="*/ 2177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58" h="45463">
                  <a:moveTo>
                    <a:pt x="10683" y="21937"/>
                  </a:moveTo>
                  <a:cubicBezTo>
                    <a:pt x="10683" y="20347"/>
                    <a:pt x="11002" y="18917"/>
                    <a:pt x="11480" y="17645"/>
                  </a:cubicBezTo>
                  <a:cubicBezTo>
                    <a:pt x="11958" y="16373"/>
                    <a:pt x="12755" y="15260"/>
                    <a:pt x="13712" y="14307"/>
                  </a:cubicBezTo>
                  <a:cubicBezTo>
                    <a:pt x="14669" y="13353"/>
                    <a:pt x="15785" y="12558"/>
                    <a:pt x="17060" y="12081"/>
                  </a:cubicBezTo>
                  <a:cubicBezTo>
                    <a:pt x="18336" y="11604"/>
                    <a:pt x="19611" y="11286"/>
                    <a:pt x="21046" y="11286"/>
                  </a:cubicBezTo>
                  <a:cubicBezTo>
                    <a:pt x="22003" y="11286"/>
                    <a:pt x="22800" y="11286"/>
                    <a:pt x="23757" y="11604"/>
                  </a:cubicBezTo>
                  <a:cubicBezTo>
                    <a:pt x="24714" y="11763"/>
                    <a:pt x="25351" y="12081"/>
                    <a:pt x="25989" y="12399"/>
                  </a:cubicBezTo>
                  <a:lnTo>
                    <a:pt x="28859" y="954"/>
                  </a:lnTo>
                  <a:cubicBezTo>
                    <a:pt x="28859" y="954"/>
                    <a:pt x="27583" y="477"/>
                    <a:pt x="26627" y="318"/>
                  </a:cubicBezTo>
                  <a:cubicBezTo>
                    <a:pt x="25670" y="159"/>
                    <a:pt x="24873" y="0"/>
                    <a:pt x="23916" y="0"/>
                  </a:cubicBezTo>
                  <a:cubicBezTo>
                    <a:pt x="21684" y="0"/>
                    <a:pt x="19611" y="477"/>
                    <a:pt x="17539" y="1590"/>
                  </a:cubicBezTo>
                  <a:cubicBezTo>
                    <a:pt x="15466" y="2702"/>
                    <a:pt x="13712" y="3974"/>
                    <a:pt x="12277" y="5882"/>
                  </a:cubicBezTo>
                  <a:cubicBezTo>
                    <a:pt x="11480" y="6676"/>
                    <a:pt x="11002" y="7630"/>
                    <a:pt x="10364" y="8584"/>
                  </a:cubicBezTo>
                  <a:lnTo>
                    <a:pt x="10364" y="954"/>
                  </a:lnTo>
                  <a:lnTo>
                    <a:pt x="0" y="954"/>
                  </a:lnTo>
                  <a:lnTo>
                    <a:pt x="0" y="45463"/>
                  </a:lnTo>
                  <a:lnTo>
                    <a:pt x="10523" y="45463"/>
                  </a:lnTo>
                  <a:lnTo>
                    <a:pt x="10523" y="21778"/>
                  </a:lnTo>
                  <a:close/>
                </a:path>
              </a:pathLst>
            </a:custGeom>
            <a:grpFill/>
            <a:ln w="1593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DD43EA5D-9883-C584-A461-E9544E834186}"/>
                </a:ext>
              </a:extLst>
            </p:cNvPr>
            <p:cNvSpPr/>
            <p:nvPr/>
          </p:nvSpPr>
          <p:spPr>
            <a:xfrm>
              <a:off x="11109063" y="5973162"/>
              <a:ext cx="46397" cy="46416"/>
            </a:xfrm>
            <a:custGeom>
              <a:avLst/>
              <a:gdLst>
                <a:gd name="connsiteX0" fmla="*/ 11320 w 46397"/>
                <a:gd name="connsiteY0" fmla="*/ 43397 h 46416"/>
                <a:gd name="connsiteX1" fmla="*/ 23279 w 46397"/>
                <a:gd name="connsiteY1" fmla="*/ 46417 h 46416"/>
                <a:gd name="connsiteX2" fmla="*/ 35077 w 46397"/>
                <a:gd name="connsiteY2" fmla="*/ 43397 h 46416"/>
                <a:gd name="connsiteX3" fmla="*/ 43368 w 46397"/>
                <a:gd name="connsiteY3" fmla="*/ 35131 h 46416"/>
                <a:gd name="connsiteX4" fmla="*/ 46398 w 46397"/>
                <a:gd name="connsiteY4" fmla="*/ 23208 h 46416"/>
                <a:gd name="connsiteX5" fmla="*/ 43368 w 46397"/>
                <a:gd name="connsiteY5" fmla="*/ 11286 h 46416"/>
                <a:gd name="connsiteX6" fmla="*/ 35077 w 46397"/>
                <a:gd name="connsiteY6" fmla="*/ 3020 h 46416"/>
                <a:gd name="connsiteX7" fmla="*/ 23279 w 46397"/>
                <a:gd name="connsiteY7" fmla="*/ 0 h 46416"/>
                <a:gd name="connsiteX8" fmla="*/ 11320 w 46397"/>
                <a:gd name="connsiteY8" fmla="*/ 3020 h 46416"/>
                <a:gd name="connsiteX9" fmla="*/ 3029 w 46397"/>
                <a:gd name="connsiteY9" fmla="*/ 11286 h 46416"/>
                <a:gd name="connsiteX10" fmla="*/ 0 w 46397"/>
                <a:gd name="connsiteY10" fmla="*/ 23208 h 46416"/>
                <a:gd name="connsiteX11" fmla="*/ 3029 w 46397"/>
                <a:gd name="connsiteY11" fmla="*/ 35131 h 46416"/>
                <a:gd name="connsiteX12" fmla="*/ 11320 w 46397"/>
                <a:gd name="connsiteY12" fmla="*/ 43397 h 46416"/>
                <a:gd name="connsiteX13" fmla="*/ 12118 w 46397"/>
                <a:gd name="connsiteY13" fmla="*/ 16214 h 46416"/>
                <a:gd name="connsiteX14" fmla="*/ 16582 w 46397"/>
                <a:gd name="connsiteY14" fmla="*/ 11286 h 46416"/>
                <a:gd name="connsiteX15" fmla="*/ 23119 w 46397"/>
                <a:gd name="connsiteY15" fmla="*/ 9538 h 46416"/>
                <a:gd name="connsiteX16" fmla="*/ 29656 w 46397"/>
                <a:gd name="connsiteY16" fmla="*/ 11286 h 46416"/>
                <a:gd name="connsiteX17" fmla="*/ 34121 w 46397"/>
                <a:gd name="connsiteY17" fmla="*/ 16214 h 46416"/>
                <a:gd name="connsiteX18" fmla="*/ 35715 w 46397"/>
                <a:gd name="connsiteY18" fmla="*/ 23367 h 46416"/>
                <a:gd name="connsiteX19" fmla="*/ 34121 w 46397"/>
                <a:gd name="connsiteY19" fmla="*/ 30521 h 46416"/>
                <a:gd name="connsiteX20" fmla="*/ 29656 w 46397"/>
                <a:gd name="connsiteY20" fmla="*/ 35449 h 46416"/>
                <a:gd name="connsiteX21" fmla="*/ 23119 w 46397"/>
                <a:gd name="connsiteY21" fmla="*/ 37356 h 46416"/>
                <a:gd name="connsiteX22" fmla="*/ 16582 w 46397"/>
                <a:gd name="connsiteY22" fmla="*/ 35449 h 46416"/>
                <a:gd name="connsiteX23" fmla="*/ 12118 w 46397"/>
                <a:gd name="connsiteY23" fmla="*/ 30521 h 46416"/>
                <a:gd name="connsiteX24" fmla="*/ 10523 w 46397"/>
                <a:gd name="connsiteY24" fmla="*/ 23367 h 46416"/>
                <a:gd name="connsiteX25" fmla="*/ 12118 w 46397"/>
                <a:gd name="connsiteY25" fmla="*/ 16214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397" h="46416">
                  <a:moveTo>
                    <a:pt x="11320" y="43397"/>
                  </a:moveTo>
                  <a:cubicBezTo>
                    <a:pt x="14828" y="45463"/>
                    <a:pt x="18814" y="46417"/>
                    <a:pt x="23279" y="46417"/>
                  </a:cubicBezTo>
                  <a:cubicBezTo>
                    <a:pt x="27743" y="46417"/>
                    <a:pt x="31569" y="45463"/>
                    <a:pt x="35077" y="43397"/>
                  </a:cubicBezTo>
                  <a:cubicBezTo>
                    <a:pt x="38585" y="41330"/>
                    <a:pt x="41295" y="38628"/>
                    <a:pt x="43368" y="35131"/>
                  </a:cubicBezTo>
                  <a:cubicBezTo>
                    <a:pt x="45441" y="31633"/>
                    <a:pt x="46398" y="27659"/>
                    <a:pt x="46398" y="23208"/>
                  </a:cubicBezTo>
                  <a:cubicBezTo>
                    <a:pt x="46398" y="18758"/>
                    <a:pt x="45441" y="14783"/>
                    <a:pt x="43368" y="11286"/>
                  </a:cubicBezTo>
                  <a:cubicBezTo>
                    <a:pt x="41295" y="7789"/>
                    <a:pt x="38585" y="5087"/>
                    <a:pt x="35077" y="3020"/>
                  </a:cubicBezTo>
                  <a:cubicBezTo>
                    <a:pt x="31569" y="954"/>
                    <a:pt x="27583" y="0"/>
                    <a:pt x="23279" y="0"/>
                  </a:cubicBezTo>
                  <a:cubicBezTo>
                    <a:pt x="18974" y="0"/>
                    <a:pt x="14828" y="954"/>
                    <a:pt x="11320" y="3020"/>
                  </a:cubicBezTo>
                  <a:cubicBezTo>
                    <a:pt x="7813" y="5087"/>
                    <a:pt x="5102" y="7789"/>
                    <a:pt x="3029" y="11286"/>
                  </a:cubicBezTo>
                  <a:cubicBezTo>
                    <a:pt x="957" y="14783"/>
                    <a:pt x="0" y="18758"/>
                    <a:pt x="0" y="23208"/>
                  </a:cubicBezTo>
                  <a:cubicBezTo>
                    <a:pt x="0" y="27659"/>
                    <a:pt x="957" y="31633"/>
                    <a:pt x="3029" y="35131"/>
                  </a:cubicBezTo>
                  <a:cubicBezTo>
                    <a:pt x="5102" y="38628"/>
                    <a:pt x="7813" y="41330"/>
                    <a:pt x="11320" y="43397"/>
                  </a:cubicBezTo>
                  <a:close/>
                  <a:moveTo>
                    <a:pt x="12118" y="16214"/>
                  </a:moveTo>
                  <a:cubicBezTo>
                    <a:pt x="13234" y="14148"/>
                    <a:pt x="14669" y="12399"/>
                    <a:pt x="16582" y="11286"/>
                  </a:cubicBezTo>
                  <a:cubicBezTo>
                    <a:pt x="18495" y="10174"/>
                    <a:pt x="20727" y="9538"/>
                    <a:pt x="23119" y="9538"/>
                  </a:cubicBezTo>
                  <a:cubicBezTo>
                    <a:pt x="25511" y="9538"/>
                    <a:pt x="27743" y="10174"/>
                    <a:pt x="29656" y="11286"/>
                  </a:cubicBezTo>
                  <a:cubicBezTo>
                    <a:pt x="31569" y="12558"/>
                    <a:pt x="33005" y="14148"/>
                    <a:pt x="34121" y="16214"/>
                  </a:cubicBezTo>
                  <a:cubicBezTo>
                    <a:pt x="35237" y="18281"/>
                    <a:pt x="35715" y="20665"/>
                    <a:pt x="35715" y="23367"/>
                  </a:cubicBezTo>
                  <a:cubicBezTo>
                    <a:pt x="35715" y="26070"/>
                    <a:pt x="35237" y="28295"/>
                    <a:pt x="34121" y="30521"/>
                  </a:cubicBezTo>
                  <a:cubicBezTo>
                    <a:pt x="33005" y="32746"/>
                    <a:pt x="31569" y="34336"/>
                    <a:pt x="29656" y="35449"/>
                  </a:cubicBezTo>
                  <a:cubicBezTo>
                    <a:pt x="27743" y="36720"/>
                    <a:pt x="25670" y="37356"/>
                    <a:pt x="23119" y="37356"/>
                  </a:cubicBezTo>
                  <a:cubicBezTo>
                    <a:pt x="20568" y="37356"/>
                    <a:pt x="18495" y="36720"/>
                    <a:pt x="16582" y="35449"/>
                  </a:cubicBezTo>
                  <a:cubicBezTo>
                    <a:pt x="14669" y="34177"/>
                    <a:pt x="13074" y="32587"/>
                    <a:pt x="12118" y="30521"/>
                  </a:cubicBezTo>
                  <a:cubicBezTo>
                    <a:pt x="11161" y="28454"/>
                    <a:pt x="10523" y="26070"/>
                    <a:pt x="10523" y="23367"/>
                  </a:cubicBezTo>
                  <a:cubicBezTo>
                    <a:pt x="10523" y="20665"/>
                    <a:pt x="11002" y="18281"/>
                    <a:pt x="12118" y="16214"/>
                  </a:cubicBezTo>
                  <a:close/>
                </a:path>
              </a:pathLst>
            </a:custGeom>
            <a:grpFill/>
            <a:ln w="15937"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A24465EB-AA4B-689D-DB66-2F7656E1A35D}"/>
                </a:ext>
              </a:extLst>
            </p:cNvPr>
            <p:cNvSpPr/>
            <p:nvPr/>
          </p:nvSpPr>
          <p:spPr>
            <a:xfrm>
              <a:off x="11158968" y="5974275"/>
              <a:ext cx="46397" cy="44509"/>
            </a:xfrm>
            <a:custGeom>
              <a:avLst/>
              <a:gdLst>
                <a:gd name="connsiteX0" fmla="*/ 26627 w 46397"/>
                <a:gd name="connsiteY0" fmla="*/ 44509 h 44509"/>
                <a:gd name="connsiteX1" fmla="*/ 46398 w 46397"/>
                <a:gd name="connsiteY1" fmla="*/ 0 h 44509"/>
                <a:gd name="connsiteX2" fmla="*/ 35237 w 46397"/>
                <a:gd name="connsiteY2" fmla="*/ 0 h 44509"/>
                <a:gd name="connsiteX3" fmla="*/ 23119 w 46397"/>
                <a:gd name="connsiteY3" fmla="*/ 30680 h 44509"/>
                <a:gd name="connsiteX4" fmla="*/ 11320 w 46397"/>
                <a:gd name="connsiteY4" fmla="*/ 0 h 44509"/>
                <a:gd name="connsiteX5" fmla="*/ 0 w 46397"/>
                <a:gd name="connsiteY5" fmla="*/ 0 h 44509"/>
                <a:gd name="connsiteX6" fmla="*/ 18814 w 46397"/>
                <a:gd name="connsiteY6" fmla="*/ 44509 h 44509"/>
                <a:gd name="connsiteX7" fmla="*/ 26627 w 46397"/>
                <a:gd name="connsiteY7" fmla="*/ 44509 h 4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7" h="44509">
                  <a:moveTo>
                    <a:pt x="26627" y="44509"/>
                  </a:moveTo>
                  <a:lnTo>
                    <a:pt x="46398" y="0"/>
                  </a:lnTo>
                  <a:lnTo>
                    <a:pt x="35237" y="0"/>
                  </a:lnTo>
                  <a:lnTo>
                    <a:pt x="23119" y="30680"/>
                  </a:lnTo>
                  <a:lnTo>
                    <a:pt x="11320" y="0"/>
                  </a:lnTo>
                  <a:lnTo>
                    <a:pt x="0" y="0"/>
                  </a:lnTo>
                  <a:lnTo>
                    <a:pt x="18814" y="44509"/>
                  </a:lnTo>
                  <a:lnTo>
                    <a:pt x="26627" y="44509"/>
                  </a:lnTo>
                  <a:close/>
                </a:path>
              </a:pathLst>
            </a:custGeom>
            <a:grpFill/>
            <a:ln w="1593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03D75010-9511-4EA7-56C2-5B2ACBD5CB9B}"/>
                </a:ext>
              </a:extLst>
            </p:cNvPr>
            <p:cNvSpPr/>
            <p:nvPr/>
          </p:nvSpPr>
          <p:spPr>
            <a:xfrm>
              <a:off x="11214135" y="5974275"/>
              <a:ext cx="10363" cy="44509"/>
            </a:xfrm>
            <a:custGeom>
              <a:avLst/>
              <a:gdLst>
                <a:gd name="connsiteX0" fmla="*/ 0 w 10363"/>
                <a:gd name="connsiteY0" fmla="*/ 0 h 44509"/>
                <a:gd name="connsiteX1" fmla="*/ 10364 w 10363"/>
                <a:gd name="connsiteY1" fmla="*/ 0 h 44509"/>
                <a:gd name="connsiteX2" fmla="*/ 10364 w 10363"/>
                <a:gd name="connsiteY2" fmla="*/ 44509 h 44509"/>
                <a:gd name="connsiteX3" fmla="*/ 0 w 10363"/>
                <a:gd name="connsiteY3" fmla="*/ 44509 h 44509"/>
              </a:gdLst>
              <a:ahLst/>
              <a:cxnLst>
                <a:cxn ang="0">
                  <a:pos x="connsiteX0" y="connsiteY0"/>
                </a:cxn>
                <a:cxn ang="0">
                  <a:pos x="connsiteX1" y="connsiteY1"/>
                </a:cxn>
                <a:cxn ang="0">
                  <a:pos x="connsiteX2" y="connsiteY2"/>
                </a:cxn>
                <a:cxn ang="0">
                  <a:pos x="connsiteX3" y="connsiteY3"/>
                </a:cxn>
              </a:cxnLst>
              <a:rect l="l" t="t" r="r" b="b"/>
              <a:pathLst>
                <a:path w="10363" h="44509">
                  <a:moveTo>
                    <a:pt x="0" y="0"/>
                  </a:moveTo>
                  <a:lnTo>
                    <a:pt x="10364" y="0"/>
                  </a:lnTo>
                  <a:lnTo>
                    <a:pt x="10364" y="44509"/>
                  </a:lnTo>
                  <a:lnTo>
                    <a:pt x="0" y="44509"/>
                  </a:lnTo>
                  <a:close/>
                </a:path>
              </a:pathLst>
            </a:custGeom>
            <a:grpFill/>
            <a:ln w="1593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92834738-F31F-28CC-53DA-9319D3C804E1}"/>
                </a:ext>
              </a:extLst>
            </p:cNvPr>
            <p:cNvSpPr/>
            <p:nvPr/>
          </p:nvSpPr>
          <p:spPr>
            <a:xfrm>
              <a:off x="11212700" y="5952656"/>
              <a:ext cx="13233" cy="12240"/>
            </a:xfrm>
            <a:custGeom>
              <a:avLst/>
              <a:gdLst>
                <a:gd name="connsiteX0" fmla="*/ 6537 w 13233"/>
                <a:gd name="connsiteY0" fmla="*/ 12081 h 12240"/>
                <a:gd name="connsiteX1" fmla="*/ 11480 w 13233"/>
                <a:gd name="connsiteY1" fmla="*/ 10333 h 12240"/>
                <a:gd name="connsiteX2" fmla="*/ 13234 w 13233"/>
                <a:gd name="connsiteY2" fmla="*/ 6041 h 12240"/>
                <a:gd name="connsiteX3" fmla="*/ 11480 w 13233"/>
                <a:gd name="connsiteY3" fmla="*/ 1590 h 12240"/>
                <a:gd name="connsiteX4" fmla="*/ 6537 w 13233"/>
                <a:gd name="connsiteY4" fmla="*/ 0 h 12240"/>
                <a:gd name="connsiteX5" fmla="*/ 1754 w 13233"/>
                <a:gd name="connsiteY5" fmla="*/ 1749 h 12240"/>
                <a:gd name="connsiteX6" fmla="*/ 0 w 13233"/>
                <a:gd name="connsiteY6" fmla="*/ 6200 h 12240"/>
                <a:gd name="connsiteX7" fmla="*/ 1754 w 13233"/>
                <a:gd name="connsiteY7" fmla="*/ 10650 h 12240"/>
                <a:gd name="connsiteX8" fmla="*/ 6697 w 13233"/>
                <a:gd name="connsiteY8" fmla="*/ 12240 h 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33" h="12240">
                  <a:moveTo>
                    <a:pt x="6537" y="12081"/>
                  </a:moveTo>
                  <a:cubicBezTo>
                    <a:pt x="8610" y="12081"/>
                    <a:pt x="10204" y="11445"/>
                    <a:pt x="11480" y="10333"/>
                  </a:cubicBezTo>
                  <a:cubicBezTo>
                    <a:pt x="12755" y="9220"/>
                    <a:pt x="13234" y="7789"/>
                    <a:pt x="13234" y="6041"/>
                  </a:cubicBezTo>
                  <a:cubicBezTo>
                    <a:pt x="13234" y="4133"/>
                    <a:pt x="12596" y="2543"/>
                    <a:pt x="11480" y="1590"/>
                  </a:cubicBezTo>
                  <a:cubicBezTo>
                    <a:pt x="10364" y="477"/>
                    <a:pt x="8610" y="0"/>
                    <a:pt x="6537" y="0"/>
                  </a:cubicBezTo>
                  <a:cubicBezTo>
                    <a:pt x="4464" y="0"/>
                    <a:pt x="2870" y="636"/>
                    <a:pt x="1754" y="1749"/>
                  </a:cubicBezTo>
                  <a:cubicBezTo>
                    <a:pt x="638" y="2861"/>
                    <a:pt x="0" y="4292"/>
                    <a:pt x="0" y="6200"/>
                  </a:cubicBezTo>
                  <a:cubicBezTo>
                    <a:pt x="0" y="8107"/>
                    <a:pt x="638" y="9538"/>
                    <a:pt x="1754" y="10650"/>
                  </a:cubicBezTo>
                  <a:cubicBezTo>
                    <a:pt x="2870" y="11763"/>
                    <a:pt x="4464" y="12240"/>
                    <a:pt x="6697" y="12240"/>
                  </a:cubicBezTo>
                  <a:close/>
                </a:path>
              </a:pathLst>
            </a:custGeom>
            <a:grpFill/>
            <a:ln w="1593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B137B003-D8A7-E238-2D7B-E924A318BEC2}"/>
                </a:ext>
              </a:extLst>
            </p:cNvPr>
            <p:cNvSpPr/>
            <p:nvPr/>
          </p:nvSpPr>
          <p:spPr>
            <a:xfrm>
              <a:off x="11237732" y="5973162"/>
              <a:ext cx="39860" cy="45463"/>
            </a:xfrm>
            <a:custGeom>
              <a:avLst/>
              <a:gdLst>
                <a:gd name="connsiteX0" fmla="*/ 28540 w 39860"/>
                <a:gd name="connsiteY0" fmla="*/ 13512 h 45463"/>
                <a:gd name="connsiteX1" fmla="*/ 29497 w 39860"/>
                <a:gd name="connsiteY1" fmla="*/ 19075 h 45463"/>
                <a:gd name="connsiteX2" fmla="*/ 29497 w 39860"/>
                <a:gd name="connsiteY2" fmla="*/ 45463 h 45463"/>
                <a:gd name="connsiteX3" fmla="*/ 39860 w 39860"/>
                <a:gd name="connsiteY3" fmla="*/ 45463 h 45463"/>
                <a:gd name="connsiteX4" fmla="*/ 39860 w 39860"/>
                <a:gd name="connsiteY4" fmla="*/ 18281 h 45463"/>
                <a:gd name="connsiteX5" fmla="*/ 38107 w 39860"/>
                <a:gd name="connsiteY5" fmla="*/ 8107 h 45463"/>
                <a:gd name="connsiteX6" fmla="*/ 33004 w 39860"/>
                <a:gd name="connsiteY6" fmla="*/ 2066 h 45463"/>
                <a:gd name="connsiteX7" fmla="*/ 24554 w 39860"/>
                <a:gd name="connsiteY7" fmla="*/ 0 h 45463"/>
                <a:gd name="connsiteX8" fmla="*/ 17538 w 39860"/>
                <a:gd name="connsiteY8" fmla="*/ 1590 h 45463"/>
                <a:gd name="connsiteX9" fmla="*/ 11639 w 39860"/>
                <a:gd name="connsiteY9" fmla="*/ 5564 h 45463"/>
                <a:gd name="connsiteX10" fmla="*/ 10204 w 39860"/>
                <a:gd name="connsiteY10" fmla="*/ 7312 h 45463"/>
                <a:gd name="connsiteX11" fmla="*/ 10204 w 39860"/>
                <a:gd name="connsiteY11" fmla="*/ 954 h 45463"/>
                <a:gd name="connsiteX12" fmla="*/ 0 w 39860"/>
                <a:gd name="connsiteY12" fmla="*/ 954 h 45463"/>
                <a:gd name="connsiteX13" fmla="*/ 0 w 39860"/>
                <a:gd name="connsiteY13" fmla="*/ 45463 h 45463"/>
                <a:gd name="connsiteX14" fmla="*/ 10364 w 39860"/>
                <a:gd name="connsiteY14" fmla="*/ 45463 h 45463"/>
                <a:gd name="connsiteX15" fmla="*/ 10364 w 39860"/>
                <a:gd name="connsiteY15" fmla="*/ 18599 h 45463"/>
                <a:gd name="connsiteX16" fmla="*/ 11161 w 39860"/>
                <a:gd name="connsiteY16" fmla="*/ 14942 h 45463"/>
                <a:gd name="connsiteX17" fmla="*/ 13393 w 39860"/>
                <a:gd name="connsiteY17" fmla="*/ 11922 h 45463"/>
                <a:gd name="connsiteX18" fmla="*/ 16741 w 39860"/>
                <a:gd name="connsiteY18" fmla="*/ 9856 h 45463"/>
                <a:gd name="connsiteX19" fmla="*/ 20887 w 39860"/>
                <a:gd name="connsiteY19" fmla="*/ 9061 h 45463"/>
                <a:gd name="connsiteX20" fmla="*/ 25670 w 39860"/>
                <a:gd name="connsiteY20" fmla="*/ 10015 h 45463"/>
                <a:gd name="connsiteX21" fmla="*/ 28540 w 39860"/>
                <a:gd name="connsiteY21" fmla="*/ 13353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28540" y="13512"/>
                  </a:moveTo>
                  <a:cubicBezTo>
                    <a:pt x="29178" y="14942"/>
                    <a:pt x="29497" y="16850"/>
                    <a:pt x="29497" y="19075"/>
                  </a:cubicBezTo>
                  <a:lnTo>
                    <a:pt x="29497" y="45463"/>
                  </a:lnTo>
                  <a:lnTo>
                    <a:pt x="39860" y="45463"/>
                  </a:lnTo>
                  <a:lnTo>
                    <a:pt x="39860" y="18281"/>
                  </a:lnTo>
                  <a:cubicBezTo>
                    <a:pt x="39860" y="14307"/>
                    <a:pt x="39223" y="10809"/>
                    <a:pt x="38107" y="8107"/>
                  </a:cubicBezTo>
                  <a:cubicBezTo>
                    <a:pt x="36990" y="5405"/>
                    <a:pt x="35237" y="3338"/>
                    <a:pt x="33004" y="2066"/>
                  </a:cubicBezTo>
                  <a:cubicBezTo>
                    <a:pt x="30772" y="795"/>
                    <a:pt x="27902" y="0"/>
                    <a:pt x="24554" y="0"/>
                  </a:cubicBezTo>
                  <a:cubicBezTo>
                    <a:pt x="22162" y="0"/>
                    <a:pt x="19930" y="477"/>
                    <a:pt x="17538" y="1590"/>
                  </a:cubicBezTo>
                  <a:cubicBezTo>
                    <a:pt x="15306" y="2543"/>
                    <a:pt x="13393" y="3974"/>
                    <a:pt x="11639" y="5564"/>
                  </a:cubicBezTo>
                  <a:cubicBezTo>
                    <a:pt x="11002"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lose/>
                </a:path>
              </a:pathLst>
            </a:custGeom>
            <a:grpFill/>
            <a:ln w="15937"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997E86CC-E007-2859-08B7-CBD25E3D6FEF}"/>
                </a:ext>
              </a:extLst>
            </p:cNvPr>
            <p:cNvSpPr/>
            <p:nvPr/>
          </p:nvSpPr>
          <p:spPr>
            <a:xfrm>
              <a:off x="11286203" y="5973480"/>
              <a:ext cx="46556" cy="64856"/>
            </a:xfrm>
            <a:custGeom>
              <a:avLst/>
              <a:gdLst>
                <a:gd name="connsiteX0" fmla="*/ 10683 w 46556"/>
                <a:gd name="connsiteY0" fmla="*/ 42761 h 64856"/>
                <a:gd name="connsiteX1" fmla="*/ 21843 w 46556"/>
                <a:gd name="connsiteY1" fmla="*/ 45781 h 64856"/>
                <a:gd name="connsiteX2" fmla="*/ 29019 w 46556"/>
                <a:gd name="connsiteY2" fmla="*/ 44350 h 64856"/>
                <a:gd name="connsiteX3" fmla="*/ 34758 w 46556"/>
                <a:gd name="connsiteY3" fmla="*/ 40535 h 64856"/>
                <a:gd name="connsiteX4" fmla="*/ 36034 w 46556"/>
                <a:gd name="connsiteY4" fmla="*/ 38787 h 64856"/>
                <a:gd name="connsiteX5" fmla="*/ 36034 w 46556"/>
                <a:gd name="connsiteY5" fmla="*/ 43079 h 64856"/>
                <a:gd name="connsiteX6" fmla="*/ 34439 w 46556"/>
                <a:gd name="connsiteY6" fmla="*/ 50073 h 64856"/>
                <a:gd name="connsiteX7" fmla="*/ 29975 w 46556"/>
                <a:gd name="connsiteY7" fmla="*/ 54365 h 64856"/>
                <a:gd name="connsiteX8" fmla="*/ 22481 w 46556"/>
                <a:gd name="connsiteY8" fmla="*/ 55796 h 64856"/>
                <a:gd name="connsiteX9" fmla="*/ 17539 w 46556"/>
                <a:gd name="connsiteY9" fmla="*/ 55319 h 64856"/>
                <a:gd name="connsiteX10" fmla="*/ 12915 w 46556"/>
                <a:gd name="connsiteY10" fmla="*/ 53888 h 64856"/>
                <a:gd name="connsiteX11" fmla="*/ 8929 w 46556"/>
                <a:gd name="connsiteY11" fmla="*/ 51663 h 64856"/>
                <a:gd name="connsiteX12" fmla="*/ 5262 w 46556"/>
                <a:gd name="connsiteY12" fmla="*/ 59293 h 64856"/>
                <a:gd name="connsiteX13" fmla="*/ 13234 w 46556"/>
                <a:gd name="connsiteY13" fmla="*/ 63267 h 64856"/>
                <a:gd name="connsiteX14" fmla="*/ 23119 w 46556"/>
                <a:gd name="connsiteY14" fmla="*/ 64857 h 64856"/>
                <a:gd name="connsiteX15" fmla="*/ 33005 w 46556"/>
                <a:gd name="connsiteY15" fmla="*/ 63426 h 64856"/>
                <a:gd name="connsiteX16" fmla="*/ 40339 w 46556"/>
                <a:gd name="connsiteY16" fmla="*/ 58975 h 64856"/>
                <a:gd name="connsiteX17" fmla="*/ 44963 w 46556"/>
                <a:gd name="connsiteY17" fmla="*/ 51981 h 64856"/>
                <a:gd name="connsiteX18" fmla="*/ 46557 w 46556"/>
                <a:gd name="connsiteY18" fmla="*/ 42443 h 64856"/>
                <a:gd name="connsiteX19" fmla="*/ 46557 w 46556"/>
                <a:gd name="connsiteY19" fmla="*/ 954 h 64856"/>
                <a:gd name="connsiteX20" fmla="*/ 36353 w 46556"/>
                <a:gd name="connsiteY20" fmla="*/ 954 h 64856"/>
                <a:gd name="connsiteX21" fmla="*/ 36353 w 46556"/>
                <a:gd name="connsiteY21" fmla="*/ 6676 h 64856"/>
                <a:gd name="connsiteX22" fmla="*/ 34439 w 46556"/>
                <a:gd name="connsiteY22" fmla="*/ 4769 h 64856"/>
                <a:gd name="connsiteX23" fmla="*/ 30772 w 46556"/>
                <a:gd name="connsiteY23" fmla="*/ 2384 h 64856"/>
                <a:gd name="connsiteX24" fmla="*/ 26467 w 46556"/>
                <a:gd name="connsiteY24" fmla="*/ 636 h 64856"/>
                <a:gd name="connsiteX25" fmla="*/ 21525 w 46556"/>
                <a:gd name="connsiteY25" fmla="*/ 0 h 64856"/>
                <a:gd name="connsiteX26" fmla="*/ 10523 w 46556"/>
                <a:gd name="connsiteY26" fmla="*/ 3020 h 64856"/>
                <a:gd name="connsiteX27" fmla="*/ 2870 w 46556"/>
                <a:gd name="connsiteY27" fmla="*/ 11127 h 64856"/>
                <a:gd name="connsiteX28" fmla="*/ 0 w 46556"/>
                <a:gd name="connsiteY28" fmla="*/ 23050 h 64856"/>
                <a:gd name="connsiteX29" fmla="*/ 2870 w 46556"/>
                <a:gd name="connsiteY29" fmla="*/ 34813 h 64856"/>
                <a:gd name="connsiteX30" fmla="*/ 10523 w 46556"/>
                <a:gd name="connsiteY30" fmla="*/ 42920 h 64856"/>
                <a:gd name="connsiteX31" fmla="*/ 12277 w 46556"/>
                <a:gd name="connsiteY31" fmla="*/ 15737 h 64856"/>
                <a:gd name="connsiteX32" fmla="*/ 16741 w 46556"/>
                <a:gd name="connsiteY32" fmla="*/ 10809 h 64856"/>
                <a:gd name="connsiteX33" fmla="*/ 23438 w 46556"/>
                <a:gd name="connsiteY33" fmla="*/ 9061 h 64856"/>
                <a:gd name="connsiteX34" fmla="*/ 30134 w 46556"/>
                <a:gd name="connsiteY34" fmla="*/ 10809 h 64856"/>
                <a:gd name="connsiteX35" fmla="*/ 34599 w 46556"/>
                <a:gd name="connsiteY35" fmla="*/ 15737 h 64856"/>
                <a:gd name="connsiteX36" fmla="*/ 36193 w 46556"/>
                <a:gd name="connsiteY36" fmla="*/ 23050 h 64856"/>
                <a:gd name="connsiteX37" fmla="*/ 34599 w 46556"/>
                <a:gd name="connsiteY37" fmla="*/ 30203 h 64856"/>
                <a:gd name="connsiteX38" fmla="*/ 30134 w 46556"/>
                <a:gd name="connsiteY38" fmla="*/ 35131 h 64856"/>
                <a:gd name="connsiteX39" fmla="*/ 23438 w 46556"/>
                <a:gd name="connsiteY39" fmla="*/ 36879 h 64856"/>
                <a:gd name="connsiteX40" fmla="*/ 16741 w 46556"/>
                <a:gd name="connsiteY40" fmla="*/ 35131 h 64856"/>
                <a:gd name="connsiteX41" fmla="*/ 12277 w 46556"/>
                <a:gd name="connsiteY41" fmla="*/ 30203 h 64856"/>
                <a:gd name="connsiteX42" fmla="*/ 10683 w 46556"/>
                <a:gd name="connsiteY42" fmla="*/ 23050 h 64856"/>
                <a:gd name="connsiteX43" fmla="*/ 12277 w 46556"/>
                <a:gd name="connsiteY43" fmla="*/ 15896 h 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556" h="64856">
                  <a:moveTo>
                    <a:pt x="10683" y="42761"/>
                  </a:moveTo>
                  <a:cubicBezTo>
                    <a:pt x="13871" y="44668"/>
                    <a:pt x="17698" y="45781"/>
                    <a:pt x="21843" y="45781"/>
                  </a:cubicBezTo>
                  <a:cubicBezTo>
                    <a:pt x="24235" y="45781"/>
                    <a:pt x="26627" y="45304"/>
                    <a:pt x="29019" y="44350"/>
                  </a:cubicBezTo>
                  <a:cubicBezTo>
                    <a:pt x="31410" y="43397"/>
                    <a:pt x="33323" y="42125"/>
                    <a:pt x="34758" y="40535"/>
                  </a:cubicBezTo>
                  <a:cubicBezTo>
                    <a:pt x="35237" y="40059"/>
                    <a:pt x="35715" y="39423"/>
                    <a:pt x="36034" y="38787"/>
                  </a:cubicBezTo>
                  <a:lnTo>
                    <a:pt x="36034" y="43079"/>
                  </a:lnTo>
                  <a:cubicBezTo>
                    <a:pt x="36034" y="45940"/>
                    <a:pt x="35555" y="48166"/>
                    <a:pt x="34439" y="50073"/>
                  </a:cubicBezTo>
                  <a:cubicBezTo>
                    <a:pt x="33323" y="51981"/>
                    <a:pt x="31888" y="53411"/>
                    <a:pt x="29975" y="54365"/>
                  </a:cubicBezTo>
                  <a:cubicBezTo>
                    <a:pt x="27902" y="55319"/>
                    <a:pt x="25511" y="55796"/>
                    <a:pt x="22481" y="55796"/>
                  </a:cubicBezTo>
                  <a:cubicBezTo>
                    <a:pt x="20887" y="55796"/>
                    <a:pt x="19133" y="55637"/>
                    <a:pt x="17539" y="55319"/>
                  </a:cubicBezTo>
                  <a:cubicBezTo>
                    <a:pt x="15944" y="55001"/>
                    <a:pt x="14350" y="54524"/>
                    <a:pt x="12915" y="53888"/>
                  </a:cubicBezTo>
                  <a:cubicBezTo>
                    <a:pt x="11480" y="53252"/>
                    <a:pt x="10045" y="52617"/>
                    <a:pt x="8929" y="51663"/>
                  </a:cubicBezTo>
                  <a:lnTo>
                    <a:pt x="5262" y="59293"/>
                  </a:lnTo>
                  <a:cubicBezTo>
                    <a:pt x="7334" y="60883"/>
                    <a:pt x="9885" y="62313"/>
                    <a:pt x="13234" y="63267"/>
                  </a:cubicBezTo>
                  <a:cubicBezTo>
                    <a:pt x="16582" y="64221"/>
                    <a:pt x="19771" y="64857"/>
                    <a:pt x="23119" y="64857"/>
                  </a:cubicBezTo>
                  <a:cubicBezTo>
                    <a:pt x="26786" y="64857"/>
                    <a:pt x="30134" y="64380"/>
                    <a:pt x="33005" y="63426"/>
                  </a:cubicBezTo>
                  <a:cubicBezTo>
                    <a:pt x="35874" y="62472"/>
                    <a:pt x="38266" y="61042"/>
                    <a:pt x="40339" y="58975"/>
                  </a:cubicBezTo>
                  <a:cubicBezTo>
                    <a:pt x="42412" y="57067"/>
                    <a:pt x="43847" y="54683"/>
                    <a:pt x="44963" y="51981"/>
                  </a:cubicBezTo>
                  <a:cubicBezTo>
                    <a:pt x="46079" y="49278"/>
                    <a:pt x="46557" y="46099"/>
                    <a:pt x="46557" y="42443"/>
                  </a:cubicBezTo>
                  <a:lnTo>
                    <a:pt x="46557" y="954"/>
                  </a:lnTo>
                  <a:lnTo>
                    <a:pt x="36353" y="954"/>
                  </a:lnTo>
                  <a:lnTo>
                    <a:pt x="36353" y="6676"/>
                  </a:lnTo>
                  <a:cubicBezTo>
                    <a:pt x="36353" y="6676"/>
                    <a:pt x="35237" y="5405"/>
                    <a:pt x="34439" y="4769"/>
                  </a:cubicBezTo>
                  <a:cubicBezTo>
                    <a:pt x="33323" y="3815"/>
                    <a:pt x="32207" y="3020"/>
                    <a:pt x="30772" y="2384"/>
                  </a:cubicBezTo>
                  <a:cubicBezTo>
                    <a:pt x="29497" y="1590"/>
                    <a:pt x="28062" y="1113"/>
                    <a:pt x="26467" y="636"/>
                  </a:cubicBezTo>
                  <a:cubicBezTo>
                    <a:pt x="24873" y="318"/>
                    <a:pt x="23279" y="0"/>
                    <a:pt x="21525" y="0"/>
                  </a:cubicBezTo>
                  <a:cubicBezTo>
                    <a:pt x="17539" y="0"/>
                    <a:pt x="13871" y="954"/>
                    <a:pt x="10523" y="3020"/>
                  </a:cubicBezTo>
                  <a:cubicBezTo>
                    <a:pt x="7334" y="5087"/>
                    <a:pt x="4783" y="7789"/>
                    <a:pt x="2870" y="11127"/>
                  </a:cubicBezTo>
                  <a:cubicBezTo>
                    <a:pt x="957" y="14625"/>
                    <a:pt x="0" y="18599"/>
                    <a:pt x="0" y="23050"/>
                  </a:cubicBezTo>
                  <a:cubicBezTo>
                    <a:pt x="0" y="27500"/>
                    <a:pt x="957" y="31475"/>
                    <a:pt x="2870" y="34813"/>
                  </a:cubicBezTo>
                  <a:cubicBezTo>
                    <a:pt x="4783" y="38151"/>
                    <a:pt x="7334" y="40853"/>
                    <a:pt x="10523" y="42920"/>
                  </a:cubicBezTo>
                  <a:close/>
                  <a:moveTo>
                    <a:pt x="12277" y="15737"/>
                  </a:moveTo>
                  <a:cubicBezTo>
                    <a:pt x="13393" y="13671"/>
                    <a:pt x="14828" y="11922"/>
                    <a:pt x="16741" y="10809"/>
                  </a:cubicBezTo>
                  <a:cubicBezTo>
                    <a:pt x="18655" y="9697"/>
                    <a:pt x="20887" y="9061"/>
                    <a:pt x="23438" y="9061"/>
                  </a:cubicBezTo>
                  <a:cubicBezTo>
                    <a:pt x="25989" y="9061"/>
                    <a:pt x="28221" y="9697"/>
                    <a:pt x="30134" y="10809"/>
                  </a:cubicBezTo>
                  <a:cubicBezTo>
                    <a:pt x="32048" y="11922"/>
                    <a:pt x="33483" y="13671"/>
                    <a:pt x="34599" y="15737"/>
                  </a:cubicBezTo>
                  <a:cubicBezTo>
                    <a:pt x="35715" y="17804"/>
                    <a:pt x="36193" y="20347"/>
                    <a:pt x="36193" y="23050"/>
                  </a:cubicBezTo>
                  <a:cubicBezTo>
                    <a:pt x="36193" y="25752"/>
                    <a:pt x="35715" y="28136"/>
                    <a:pt x="34599" y="30203"/>
                  </a:cubicBezTo>
                  <a:cubicBezTo>
                    <a:pt x="33483" y="32269"/>
                    <a:pt x="32048" y="33859"/>
                    <a:pt x="30134" y="35131"/>
                  </a:cubicBezTo>
                  <a:cubicBezTo>
                    <a:pt x="28221" y="36402"/>
                    <a:pt x="25989" y="36879"/>
                    <a:pt x="23438" y="36879"/>
                  </a:cubicBezTo>
                  <a:cubicBezTo>
                    <a:pt x="20887" y="36879"/>
                    <a:pt x="18655" y="36243"/>
                    <a:pt x="16741" y="35131"/>
                  </a:cubicBezTo>
                  <a:cubicBezTo>
                    <a:pt x="14828" y="34018"/>
                    <a:pt x="13393" y="32269"/>
                    <a:pt x="12277" y="30203"/>
                  </a:cubicBezTo>
                  <a:cubicBezTo>
                    <a:pt x="11161" y="28136"/>
                    <a:pt x="10683" y="25752"/>
                    <a:pt x="10683" y="23050"/>
                  </a:cubicBezTo>
                  <a:cubicBezTo>
                    <a:pt x="10683" y="20347"/>
                    <a:pt x="11161" y="17963"/>
                    <a:pt x="12277" y="15896"/>
                  </a:cubicBezTo>
                  <a:close/>
                </a:path>
              </a:pathLst>
            </a:custGeom>
            <a:grpFill/>
            <a:ln w="15937"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D4E31323-948C-23BB-469A-67304F2C9699}"/>
                </a:ext>
              </a:extLst>
            </p:cNvPr>
            <p:cNvSpPr/>
            <p:nvPr/>
          </p:nvSpPr>
          <p:spPr>
            <a:xfrm>
              <a:off x="10903861" y="6062022"/>
              <a:ext cx="57558" cy="58974"/>
            </a:xfrm>
            <a:custGeom>
              <a:avLst/>
              <a:gdLst>
                <a:gd name="connsiteX0" fmla="*/ 46716 w 57558"/>
                <a:gd name="connsiteY0" fmla="*/ 36720 h 58974"/>
                <a:gd name="connsiteX1" fmla="*/ 46716 w 57558"/>
                <a:gd name="connsiteY1" fmla="*/ 58975 h 58974"/>
                <a:gd name="connsiteX2" fmla="*/ 57559 w 57558"/>
                <a:gd name="connsiteY2" fmla="*/ 58975 h 58974"/>
                <a:gd name="connsiteX3" fmla="*/ 57559 w 57558"/>
                <a:gd name="connsiteY3" fmla="*/ 0 h 58974"/>
                <a:gd name="connsiteX4" fmla="*/ 47673 w 57558"/>
                <a:gd name="connsiteY4" fmla="*/ 0 h 58974"/>
                <a:gd name="connsiteX5" fmla="*/ 28859 w 57558"/>
                <a:gd name="connsiteY5" fmla="*/ 30044 h 58974"/>
                <a:gd name="connsiteX6" fmla="*/ 10364 w 57558"/>
                <a:gd name="connsiteY6" fmla="*/ 0 h 58974"/>
                <a:gd name="connsiteX7" fmla="*/ 0 w 57558"/>
                <a:gd name="connsiteY7" fmla="*/ 0 h 58974"/>
                <a:gd name="connsiteX8" fmla="*/ 0 w 57558"/>
                <a:gd name="connsiteY8" fmla="*/ 58975 h 58974"/>
                <a:gd name="connsiteX9" fmla="*/ 10842 w 57558"/>
                <a:gd name="connsiteY9" fmla="*/ 58975 h 58974"/>
                <a:gd name="connsiteX10" fmla="*/ 10842 w 57558"/>
                <a:gd name="connsiteY10" fmla="*/ 36720 h 58974"/>
                <a:gd name="connsiteX11" fmla="*/ 10523 w 57558"/>
                <a:gd name="connsiteY11" fmla="*/ 22573 h 58974"/>
                <a:gd name="connsiteX12" fmla="*/ 10045 w 57558"/>
                <a:gd name="connsiteY12" fmla="*/ 17963 h 58974"/>
                <a:gd name="connsiteX13" fmla="*/ 25829 w 57558"/>
                <a:gd name="connsiteY13" fmla="*/ 42920 h 58974"/>
                <a:gd name="connsiteX14" fmla="*/ 31410 w 57558"/>
                <a:gd name="connsiteY14" fmla="*/ 42920 h 58974"/>
                <a:gd name="connsiteX15" fmla="*/ 47673 w 57558"/>
                <a:gd name="connsiteY15" fmla="*/ 17963 h 58974"/>
                <a:gd name="connsiteX16" fmla="*/ 47035 w 57558"/>
                <a:gd name="connsiteY16" fmla="*/ 23208 h 58974"/>
                <a:gd name="connsiteX17" fmla="*/ 46716 w 57558"/>
                <a:gd name="connsiteY17" fmla="*/ 36879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58" h="58974">
                  <a:moveTo>
                    <a:pt x="46716" y="36720"/>
                  </a:moveTo>
                  <a:lnTo>
                    <a:pt x="46716" y="58975"/>
                  </a:lnTo>
                  <a:lnTo>
                    <a:pt x="57559" y="58975"/>
                  </a:lnTo>
                  <a:lnTo>
                    <a:pt x="57559" y="0"/>
                  </a:lnTo>
                  <a:lnTo>
                    <a:pt x="47673" y="0"/>
                  </a:lnTo>
                  <a:lnTo>
                    <a:pt x="28859" y="30044"/>
                  </a:lnTo>
                  <a:lnTo>
                    <a:pt x="10364" y="0"/>
                  </a:lnTo>
                  <a:lnTo>
                    <a:pt x="0" y="0"/>
                  </a:lnTo>
                  <a:lnTo>
                    <a:pt x="0" y="58975"/>
                  </a:lnTo>
                  <a:lnTo>
                    <a:pt x="10842" y="58975"/>
                  </a:lnTo>
                  <a:lnTo>
                    <a:pt x="10842" y="36720"/>
                  </a:lnTo>
                  <a:cubicBezTo>
                    <a:pt x="10842" y="31316"/>
                    <a:pt x="10842" y="26547"/>
                    <a:pt x="10523" y="22573"/>
                  </a:cubicBezTo>
                  <a:cubicBezTo>
                    <a:pt x="10523" y="20983"/>
                    <a:pt x="10204" y="19552"/>
                    <a:pt x="10045" y="17963"/>
                  </a:cubicBezTo>
                  <a:lnTo>
                    <a:pt x="25829" y="42920"/>
                  </a:lnTo>
                  <a:lnTo>
                    <a:pt x="31410" y="42920"/>
                  </a:lnTo>
                  <a:lnTo>
                    <a:pt x="47673" y="17963"/>
                  </a:lnTo>
                  <a:cubicBezTo>
                    <a:pt x="47514" y="19711"/>
                    <a:pt x="47195" y="21460"/>
                    <a:pt x="47035" y="23208"/>
                  </a:cubicBezTo>
                  <a:cubicBezTo>
                    <a:pt x="46716" y="27183"/>
                    <a:pt x="46716" y="31792"/>
                    <a:pt x="46716" y="36879"/>
                  </a:cubicBezTo>
                  <a:close/>
                </a:path>
              </a:pathLst>
            </a:custGeom>
            <a:grpFill/>
            <a:ln w="15937"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DA064EA0-4D5F-51DE-4BD5-846A63D6A8AB}"/>
                </a:ext>
              </a:extLst>
            </p:cNvPr>
            <p:cNvSpPr/>
            <p:nvPr/>
          </p:nvSpPr>
          <p:spPr>
            <a:xfrm>
              <a:off x="10972899" y="6075216"/>
              <a:ext cx="43049" cy="46416"/>
            </a:xfrm>
            <a:custGeom>
              <a:avLst/>
              <a:gdLst>
                <a:gd name="connsiteX0" fmla="*/ 41295 w 43049"/>
                <a:gd name="connsiteY0" fmla="*/ 39741 h 46416"/>
                <a:gd name="connsiteX1" fmla="*/ 36193 w 43049"/>
                <a:gd name="connsiteY1" fmla="*/ 32587 h 46416"/>
                <a:gd name="connsiteX2" fmla="*/ 30453 w 43049"/>
                <a:gd name="connsiteY2" fmla="*/ 36243 h 46416"/>
                <a:gd name="connsiteX3" fmla="*/ 24714 w 43049"/>
                <a:gd name="connsiteY3" fmla="*/ 37197 h 46416"/>
                <a:gd name="connsiteX4" fmla="*/ 16901 w 43049"/>
                <a:gd name="connsiteY4" fmla="*/ 35449 h 46416"/>
                <a:gd name="connsiteX5" fmla="*/ 11799 w 43049"/>
                <a:gd name="connsiteY5" fmla="*/ 30521 h 46416"/>
                <a:gd name="connsiteX6" fmla="*/ 10204 w 43049"/>
                <a:gd name="connsiteY6" fmla="*/ 25752 h 46416"/>
                <a:gd name="connsiteX7" fmla="*/ 43049 w 43049"/>
                <a:gd name="connsiteY7" fmla="*/ 25752 h 46416"/>
                <a:gd name="connsiteX8" fmla="*/ 43049 w 43049"/>
                <a:gd name="connsiteY8" fmla="*/ 22096 h 46416"/>
                <a:gd name="connsiteX9" fmla="*/ 41774 w 43049"/>
                <a:gd name="connsiteY9" fmla="*/ 13353 h 46416"/>
                <a:gd name="connsiteX10" fmla="*/ 37469 w 43049"/>
                <a:gd name="connsiteY10" fmla="*/ 6358 h 46416"/>
                <a:gd name="connsiteX11" fmla="*/ 30932 w 43049"/>
                <a:gd name="connsiteY11" fmla="*/ 1749 h 46416"/>
                <a:gd name="connsiteX12" fmla="*/ 22800 w 43049"/>
                <a:gd name="connsiteY12" fmla="*/ 0 h 46416"/>
                <a:gd name="connsiteX13" fmla="*/ 13553 w 43049"/>
                <a:gd name="connsiteY13" fmla="*/ 1749 h 46416"/>
                <a:gd name="connsiteX14" fmla="*/ 6378 w 43049"/>
                <a:gd name="connsiteY14" fmla="*/ 6676 h 46416"/>
                <a:gd name="connsiteX15" fmla="*/ 1754 w 43049"/>
                <a:gd name="connsiteY15" fmla="*/ 14148 h 46416"/>
                <a:gd name="connsiteX16" fmla="*/ 0 w 43049"/>
                <a:gd name="connsiteY16" fmla="*/ 23685 h 46416"/>
                <a:gd name="connsiteX17" fmla="*/ 3029 w 43049"/>
                <a:gd name="connsiteY17" fmla="*/ 35290 h 46416"/>
                <a:gd name="connsiteX18" fmla="*/ 11480 w 43049"/>
                <a:gd name="connsiteY18" fmla="*/ 43397 h 46416"/>
                <a:gd name="connsiteX19" fmla="*/ 23916 w 43049"/>
                <a:gd name="connsiteY19" fmla="*/ 46417 h 46416"/>
                <a:gd name="connsiteX20" fmla="*/ 30294 w 43049"/>
                <a:gd name="connsiteY20" fmla="*/ 45622 h 46416"/>
                <a:gd name="connsiteX21" fmla="*/ 36353 w 43049"/>
                <a:gd name="connsiteY21" fmla="*/ 43238 h 46416"/>
                <a:gd name="connsiteX22" fmla="*/ 41614 w 43049"/>
                <a:gd name="connsiteY22" fmla="*/ 39582 h 46416"/>
                <a:gd name="connsiteX23" fmla="*/ 15625 w 43049"/>
                <a:gd name="connsiteY23" fmla="*/ 10968 h 46416"/>
                <a:gd name="connsiteX24" fmla="*/ 22641 w 43049"/>
                <a:gd name="connsiteY24" fmla="*/ 9379 h 46416"/>
                <a:gd name="connsiteX25" fmla="*/ 27583 w 43049"/>
                <a:gd name="connsiteY25" fmla="*/ 10492 h 46416"/>
                <a:gd name="connsiteX26" fmla="*/ 31251 w 43049"/>
                <a:gd name="connsiteY26" fmla="*/ 13671 h 46416"/>
                <a:gd name="connsiteX27" fmla="*/ 33004 w 43049"/>
                <a:gd name="connsiteY27" fmla="*/ 18281 h 46416"/>
                <a:gd name="connsiteX28" fmla="*/ 33004 w 43049"/>
                <a:gd name="connsiteY28" fmla="*/ 18758 h 46416"/>
                <a:gd name="connsiteX29" fmla="*/ 10523 w 43049"/>
                <a:gd name="connsiteY29" fmla="*/ 18758 h 46416"/>
                <a:gd name="connsiteX30" fmla="*/ 11480 w 43049"/>
                <a:gd name="connsiteY30" fmla="*/ 15737 h 46416"/>
                <a:gd name="connsiteX31" fmla="*/ 15785 w 43049"/>
                <a:gd name="connsiteY31" fmla="*/ 11127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9" h="46416">
                  <a:moveTo>
                    <a:pt x="41295" y="39741"/>
                  </a:moveTo>
                  <a:lnTo>
                    <a:pt x="36193" y="32587"/>
                  </a:lnTo>
                  <a:cubicBezTo>
                    <a:pt x="34121" y="34336"/>
                    <a:pt x="32207" y="35608"/>
                    <a:pt x="30453" y="36243"/>
                  </a:cubicBezTo>
                  <a:cubicBezTo>
                    <a:pt x="28700" y="36879"/>
                    <a:pt x="26786" y="37197"/>
                    <a:pt x="24714" y="37197"/>
                  </a:cubicBezTo>
                  <a:cubicBezTo>
                    <a:pt x="21684" y="37197"/>
                    <a:pt x="19133" y="36561"/>
                    <a:pt x="16901" y="35449"/>
                  </a:cubicBezTo>
                  <a:cubicBezTo>
                    <a:pt x="14669" y="34336"/>
                    <a:pt x="12915" y="32587"/>
                    <a:pt x="11799" y="30521"/>
                  </a:cubicBezTo>
                  <a:cubicBezTo>
                    <a:pt x="11002" y="29090"/>
                    <a:pt x="10523" y="27500"/>
                    <a:pt x="10204" y="25752"/>
                  </a:cubicBezTo>
                  <a:lnTo>
                    <a:pt x="43049" y="25752"/>
                  </a:lnTo>
                  <a:lnTo>
                    <a:pt x="43049" y="22096"/>
                  </a:lnTo>
                  <a:cubicBezTo>
                    <a:pt x="43049" y="18916"/>
                    <a:pt x="42730" y="16055"/>
                    <a:pt x="41774" y="13353"/>
                  </a:cubicBezTo>
                  <a:cubicBezTo>
                    <a:pt x="40817" y="10650"/>
                    <a:pt x="39382" y="8425"/>
                    <a:pt x="37469" y="6358"/>
                  </a:cubicBezTo>
                  <a:cubicBezTo>
                    <a:pt x="35556" y="4292"/>
                    <a:pt x="33483" y="2861"/>
                    <a:pt x="30932" y="1749"/>
                  </a:cubicBezTo>
                  <a:cubicBezTo>
                    <a:pt x="28381" y="636"/>
                    <a:pt x="25670" y="0"/>
                    <a:pt x="22800" y="0"/>
                  </a:cubicBezTo>
                  <a:cubicBezTo>
                    <a:pt x="19452" y="0"/>
                    <a:pt x="16423" y="636"/>
                    <a:pt x="13553"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290"/>
                  </a:cubicBezTo>
                  <a:cubicBezTo>
                    <a:pt x="5102" y="38628"/>
                    <a:pt x="7813" y="41330"/>
                    <a:pt x="11480" y="43397"/>
                  </a:cubicBezTo>
                  <a:cubicBezTo>
                    <a:pt x="14988" y="45304"/>
                    <a:pt x="19133" y="46417"/>
                    <a:pt x="23916" y="46417"/>
                  </a:cubicBezTo>
                  <a:cubicBezTo>
                    <a:pt x="25989" y="46417"/>
                    <a:pt x="28062" y="46099"/>
                    <a:pt x="30294" y="45622"/>
                  </a:cubicBezTo>
                  <a:cubicBezTo>
                    <a:pt x="32367" y="44986"/>
                    <a:pt x="34439" y="44350"/>
                    <a:pt x="36353" y="43238"/>
                  </a:cubicBezTo>
                  <a:cubicBezTo>
                    <a:pt x="38266" y="42284"/>
                    <a:pt x="40020" y="41012"/>
                    <a:pt x="41614" y="39582"/>
                  </a:cubicBezTo>
                  <a:close/>
                  <a:moveTo>
                    <a:pt x="15625" y="10968"/>
                  </a:moveTo>
                  <a:cubicBezTo>
                    <a:pt x="17539" y="9856"/>
                    <a:pt x="19771" y="9379"/>
                    <a:pt x="22641" y="9379"/>
                  </a:cubicBezTo>
                  <a:cubicBezTo>
                    <a:pt x="24395" y="9379"/>
                    <a:pt x="26149" y="9697"/>
                    <a:pt x="27583" y="10492"/>
                  </a:cubicBezTo>
                  <a:cubicBezTo>
                    <a:pt x="29018" y="11286"/>
                    <a:pt x="30294" y="12240"/>
                    <a:pt x="31251" y="13671"/>
                  </a:cubicBezTo>
                  <a:cubicBezTo>
                    <a:pt x="32207" y="15101"/>
                    <a:pt x="32845" y="16532"/>
                    <a:pt x="33004" y="18281"/>
                  </a:cubicBezTo>
                  <a:lnTo>
                    <a:pt x="33004" y="18758"/>
                  </a:lnTo>
                  <a:lnTo>
                    <a:pt x="10523" y="18758"/>
                  </a:lnTo>
                  <a:cubicBezTo>
                    <a:pt x="10683" y="17645"/>
                    <a:pt x="11002" y="16532"/>
                    <a:pt x="11480" y="15737"/>
                  </a:cubicBezTo>
                  <a:cubicBezTo>
                    <a:pt x="12437" y="13671"/>
                    <a:pt x="13871" y="12240"/>
                    <a:pt x="15785" y="11127"/>
                  </a:cubicBezTo>
                  <a:close/>
                </a:path>
              </a:pathLst>
            </a:custGeom>
            <a:grpFill/>
            <a:ln w="15937"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5D56A435-7CDC-EA1F-033E-4369374A164B}"/>
                </a:ext>
              </a:extLst>
            </p:cNvPr>
            <p:cNvSpPr/>
            <p:nvPr/>
          </p:nvSpPr>
          <p:spPr>
            <a:xfrm>
              <a:off x="11025037" y="6075375"/>
              <a:ext cx="39860" cy="45463"/>
            </a:xfrm>
            <a:custGeom>
              <a:avLst/>
              <a:gdLst>
                <a:gd name="connsiteX0" fmla="*/ 33004 w 39860"/>
                <a:gd name="connsiteY0" fmla="*/ 2066 h 45463"/>
                <a:gd name="connsiteX1" fmla="*/ 24554 w 39860"/>
                <a:gd name="connsiteY1" fmla="*/ 0 h 45463"/>
                <a:gd name="connsiteX2" fmla="*/ 17539 w 39860"/>
                <a:gd name="connsiteY2" fmla="*/ 1590 h 45463"/>
                <a:gd name="connsiteX3" fmla="*/ 11639 w 39860"/>
                <a:gd name="connsiteY3" fmla="*/ 5564 h 45463"/>
                <a:gd name="connsiteX4" fmla="*/ 10204 w 39860"/>
                <a:gd name="connsiteY4" fmla="*/ 7312 h 45463"/>
                <a:gd name="connsiteX5" fmla="*/ 10204 w 39860"/>
                <a:gd name="connsiteY5" fmla="*/ 954 h 45463"/>
                <a:gd name="connsiteX6" fmla="*/ 0 w 39860"/>
                <a:gd name="connsiteY6" fmla="*/ 954 h 45463"/>
                <a:gd name="connsiteX7" fmla="*/ 0 w 39860"/>
                <a:gd name="connsiteY7" fmla="*/ 45463 h 45463"/>
                <a:gd name="connsiteX8" fmla="*/ 10364 w 39860"/>
                <a:gd name="connsiteY8" fmla="*/ 45463 h 45463"/>
                <a:gd name="connsiteX9" fmla="*/ 10364 w 39860"/>
                <a:gd name="connsiteY9" fmla="*/ 18599 h 45463"/>
                <a:gd name="connsiteX10" fmla="*/ 11161 w 39860"/>
                <a:gd name="connsiteY10" fmla="*/ 14942 h 45463"/>
                <a:gd name="connsiteX11" fmla="*/ 13393 w 39860"/>
                <a:gd name="connsiteY11" fmla="*/ 11922 h 45463"/>
                <a:gd name="connsiteX12" fmla="*/ 16741 w 39860"/>
                <a:gd name="connsiteY12" fmla="*/ 9856 h 45463"/>
                <a:gd name="connsiteX13" fmla="*/ 20887 w 39860"/>
                <a:gd name="connsiteY13" fmla="*/ 9061 h 45463"/>
                <a:gd name="connsiteX14" fmla="*/ 25670 w 39860"/>
                <a:gd name="connsiteY14" fmla="*/ 10015 h 45463"/>
                <a:gd name="connsiteX15" fmla="*/ 28540 w 39860"/>
                <a:gd name="connsiteY15" fmla="*/ 13353 h 45463"/>
                <a:gd name="connsiteX16" fmla="*/ 29497 w 39860"/>
                <a:gd name="connsiteY16" fmla="*/ 18916 h 45463"/>
                <a:gd name="connsiteX17" fmla="*/ 29497 w 39860"/>
                <a:gd name="connsiteY17" fmla="*/ 45304 h 45463"/>
                <a:gd name="connsiteX18" fmla="*/ 39860 w 39860"/>
                <a:gd name="connsiteY18" fmla="*/ 45304 h 45463"/>
                <a:gd name="connsiteX19" fmla="*/ 39860 w 39860"/>
                <a:gd name="connsiteY19" fmla="*/ 18122 h 45463"/>
                <a:gd name="connsiteX20" fmla="*/ 38107 w 39860"/>
                <a:gd name="connsiteY20" fmla="*/ 7948 h 45463"/>
                <a:gd name="connsiteX21" fmla="*/ 33004 w 39860"/>
                <a:gd name="connsiteY21" fmla="*/ 190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33004" y="2066"/>
                  </a:moveTo>
                  <a:cubicBezTo>
                    <a:pt x="30772" y="795"/>
                    <a:pt x="27902" y="0"/>
                    <a:pt x="24554" y="0"/>
                  </a:cubicBezTo>
                  <a:cubicBezTo>
                    <a:pt x="22162" y="0"/>
                    <a:pt x="19930" y="477"/>
                    <a:pt x="17539" y="1590"/>
                  </a:cubicBezTo>
                  <a:cubicBezTo>
                    <a:pt x="15306" y="2543"/>
                    <a:pt x="13393" y="3974"/>
                    <a:pt x="11639" y="5564"/>
                  </a:cubicBezTo>
                  <a:cubicBezTo>
                    <a:pt x="11002"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ubicBezTo>
                    <a:pt x="29178" y="14942"/>
                    <a:pt x="29497" y="16691"/>
                    <a:pt x="29497" y="18916"/>
                  </a:cubicBezTo>
                  <a:lnTo>
                    <a:pt x="29497" y="45304"/>
                  </a:lnTo>
                  <a:lnTo>
                    <a:pt x="39860" y="45304"/>
                  </a:lnTo>
                  <a:lnTo>
                    <a:pt x="39860" y="18122"/>
                  </a:lnTo>
                  <a:cubicBezTo>
                    <a:pt x="39860" y="14148"/>
                    <a:pt x="39223" y="10650"/>
                    <a:pt x="38107" y="7948"/>
                  </a:cubicBezTo>
                  <a:cubicBezTo>
                    <a:pt x="36991" y="5246"/>
                    <a:pt x="35237" y="3179"/>
                    <a:pt x="33004" y="1908"/>
                  </a:cubicBezTo>
                  <a:close/>
                </a:path>
              </a:pathLst>
            </a:custGeom>
            <a:grpFill/>
            <a:ln w="1593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FF09B295-16F7-8755-7288-710A1B96BC1C}"/>
                </a:ext>
              </a:extLst>
            </p:cNvPr>
            <p:cNvSpPr/>
            <p:nvPr/>
          </p:nvSpPr>
          <p:spPr>
            <a:xfrm>
              <a:off x="11072710" y="6065042"/>
              <a:ext cx="29018" cy="55795"/>
            </a:xfrm>
            <a:custGeom>
              <a:avLst/>
              <a:gdLst>
                <a:gd name="connsiteX0" fmla="*/ 19133 w 29018"/>
                <a:gd name="connsiteY0" fmla="*/ 55796 h 55795"/>
                <a:gd name="connsiteX1" fmla="*/ 19133 w 29018"/>
                <a:gd name="connsiteY1" fmla="*/ 20983 h 55795"/>
                <a:gd name="connsiteX2" fmla="*/ 29019 w 29018"/>
                <a:gd name="connsiteY2" fmla="*/ 20983 h 55795"/>
                <a:gd name="connsiteX3" fmla="*/ 29019 w 29018"/>
                <a:gd name="connsiteY3" fmla="*/ 11445 h 55795"/>
                <a:gd name="connsiteX4" fmla="*/ 19133 w 29018"/>
                <a:gd name="connsiteY4" fmla="*/ 11445 h 55795"/>
                <a:gd name="connsiteX5" fmla="*/ 19133 w 29018"/>
                <a:gd name="connsiteY5" fmla="*/ 0 h 55795"/>
                <a:gd name="connsiteX6" fmla="*/ 8769 w 29018"/>
                <a:gd name="connsiteY6" fmla="*/ 0 h 55795"/>
                <a:gd name="connsiteX7" fmla="*/ 8769 w 29018"/>
                <a:gd name="connsiteY7" fmla="*/ 11445 h 55795"/>
                <a:gd name="connsiteX8" fmla="*/ 0 w 29018"/>
                <a:gd name="connsiteY8" fmla="*/ 11445 h 55795"/>
                <a:gd name="connsiteX9" fmla="*/ 0 w 29018"/>
                <a:gd name="connsiteY9" fmla="*/ 20983 h 55795"/>
                <a:gd name="connsiteX10" fmla="*/ 8769 w 29018"/>
                <a:gd name="connsiteY10" fmla="*/ 20983 h 55795"/>
                <a:gd name="connsiteX11" fmla="*/ 8769 w 29018"/>
                <a:gd name="connsiteY11" fmla="*/ 55796 h 55795"/>
                <a:gd name="connsiteX12" fmla="*/ 19133 w 29018"/>
                <a:gd name="connsiteY12" fmla="*/ 55796 h 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8" h="55795">
                  <a:moveTo>
                    <a:pt x="19133" y="55796"/>
                  </a:moveTo>
                  <a:lnTo>
                    <a:pt x="19133" y="20983"/>
                  </a:lnTo>
                  <a:lnTo>
                    <a:pt x="29019" y="20983"/>
                  </a:lnTo>
                  <a:lnTo>
                    <a:pt x="29019" y="11445"/>
                  </a:lnTo>
                  <a:lnTo>
                    <a:pt x="19133" y="11445"/>
                  </a:lnTo>
                  <a:lnTo>
                    <a:pt x="19133" y="0"/>
                  </a:lnTo>
                  <a:lnTo>
                    <a:pt x="8769" y="0"/>
                  </a:lnTo>
                  <a:lnTo>
                    <a:pt x="8769" y="11445"/>
                  </a:lnTo>
                  <a:lnTo>
                    <a:pt x="0" y="11445"/>
                  </a:lnTo>
                  <a:lnTo>
                    <a:pt x="0" y="20983"/>
                  </a:lnTo>
                  <a:lnTo>
                    <a:pt x="8769" y="20983"/>
                  </a:lnTo>
                  <a:lnTo>
                    <a:pt x="8769" y="55796"/>
                  </a:lnTo>
                  <a:lnTo>
                    <a:pt x="19133" y="55796"/>
                  </a:lnTo>
                  <a:close/>
                </a:path>
              </a:pathLst>
            </a:custGeom>
            <a:grpFill/>
            <a:ln w="15937"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E0B2D5BA-AE55-EB34-1B86-2829DE91B8E2}"/>
                </a:ext>
              </a:extLst>
            </p:cNvPr>
            <p:cNvSpPr/>
            <p:nvPr/>
          </p:nvSpPr>
          <p:spPr>
            <a:xfrm>
              <a:off x="11106033" y="6075375"/>
              <a:ext cx="45441" cy="46258"/>
            </a:xfrm>
            <a:custGeom>
              <a:avLst/>
              <a:gdLst>
                <a:gd name="connsiteX0" fmla="*/ 2870 w 45441"/>
                <a:gd name="connsiteY0" fmla="*/ 34972 h 46258"/>
                <a:gd name="connsiteX1" fmla="*/ 10045 w 45441"/>
                <a:gd name="connsiteY1" fmla="*/ 43238 h 46258"/>
                <a:gd name="connsiteX2" fmla="*/ 20090 w 45441"/>
                <a:gd name="connsiteY2" fmla="*/ 46258 h 46258"/>
                <a:gd name="connsiteX3" fmla="*/ 26148 w 45441"/>
                <a:gd name="connsiteY3" fmla="*/ 45304 h 46258"/>
                <a:gd name="connsiteX4" fmla="*/ 31251 w 45441"/>
                <a:gd name="connsiteY4" fmla="*/ 42602 h 46258"/>
                <a:gd name="connsiteX5" fmla="*/ 34918 w 45441"/>
                <a:gd name="connsiteY5" fmla="*/ 39105 h 46258"/>
                <a:gd name="connsiteX6" fmla="*/ 34918 w 45441"/>
                <a:gd name="connsiteY6" fmla="*/ 45463 h 46258"/>
                <a:gd name="connsiteX7" fmla="*/ 45441 w 45441"/>
                <a:gd name="connsiteY7" fmla="*/ 45463 h 46258"/>
                <a:gd name="connsiteX8" fmla="*/ 45441 w 45441"/>
                <a:gd name="connsiteY8" fmla="*/ 954 h 46258"/>
                <a:gd name="connsiteX9" fmla="*/ 34918 w 45441"/>
                <a:gd name="connsiteY9" fmla="*/ 954 h 46258"/>
                <a:gd name="connsiteX10" fmla="*/ 34918 w 45441"/>
                <a:gd name="connsiteY10" fmla="*/ 7312 h 46258"/>
                <a:gd name="connsiteX11" fmla="*/ 31729 w 45441"/>
                <a:gd name="connsiteY11" fmla="*/ 3656 h 46258"/>
                <a:gd name="connsiteX12" fmla="*/ 26786 w 45441"/>
                <a:gd name="connsiteY12" fmla="*/ 954 h 46258"/>
                <a:gd name="connsiteX13" fmla="*/ 20568 w 45441"/>
                <a:gd name="connsiteY13" fmla="*/ 0 h 46258"/>
                <a:gd name="connsiteX14" fmla="*/ 10045 w 45441"/>
                <a:gd name="connsiteY14" fmla="*/ 3020 h 46258"/>
                <a:gd name="connsiteX15" fmla="*/ 2710 w 45441"/>
                <a:gd name="connsiteY15" fmla="*/ 11127 h 46258"/>
                <a:gd name="connsiteX16" fmla="*/ 0 w 45441"/>
                <a:gd name="connsiteY16" fmla="*/ 23050 h 46258"/>
                <a:gd name="connsiteX17" fmla="*/ 2710 w 45441"/>
                <a:gd name="connsiteY17" fmla="*/ 34972 h 46258"/>
                <a:gd name="connsiteX18" fmla="*/ 12277 w 45441"/>
                <a:gd name="connsiteY18" fmla="*/ 15896 h 46258"/>
                <a:gd name="connsiteX19" fmla="*/ 16582 w 45441"/>
                <a:gd name="connsiteY19" fmla="*/ 10968 h 46258"/>
                <a:gd name="connsiteX20" fmla="*/ 22960 w 45441"/>
                <a:gd name="connsiteY20" fmla="*/ 9220 h 46258"/>
                <a:gd name="connsiteX21" fmla="*/ 29337 w 45441"/>
                <a:gd name="connsiteY21" fmla="*/ 10968 h 46258"/>
                <a:gd name="connsiteX22" fmla="*/ 33642 w 45441"/>
                <a:gd name="connsiteY22" fmla="*/ 15896 h 46258"/>
                <a:gd name="connsiteX23" fmla="*/ 35237 w 45441"/>
                <a:gd name="connsiteY23" fmla="*/ 23050 h 46258"/>
                <a:gd name="connsiteX24" fmla="*/ 33642 w 45441"/>
                <a:gd name="connsiteY24" fmla="*/ 30362 h 46258"/>
                <a:gd name="connsiteX25" fmla="*/ 29337 w 45441"/>
                <a:gd name="connsiteY25" fmla="*/ 35290 h 46258"/>
                <a:gd name="connsiteX26" fmla="*/ 22960 w 45441"/>
                <a:gd name="connsiteY26" fmla="*/ 37038 h 46258"/>
                <a:gd name="connsiteX27" fmla="*/ 16582 w 45441"/>
                <a:gd name="connsiteY27" fmla="*/ 35290 h 46258"/>
                <a:gd name="connsiteX28" fmla="*/ 12277 w 45441"/>
                <a:gd name="connsiteY28" fmla="*/ 30362 h 46258"/>
                <a:gd name="connsiteX29" fmla="*/ 10683 w 45441"/>
                <a:gd name="connsiteY29" fmla="*/ 23050 h 46258"/>
                <a:gd name="connsiteX30" fmla="*/ 12277 w 45441"/>
                <a:gd name="connsiteY30" fmla="*/ 15896 h 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441" h="46258">
                  <a:moveTo>
                    <a:pt x="2870" y="34972"/>
                  </a:moveTo>
                  <a:cubicBezTo>
                    <a:pt x="4624" y="38469"/>
                    <a:pt x="7015" y="41171"/>
                    <a:pt x="10045" y="43238"/>
                  </a:cubicBezTo>
                  <a:cubicBezTo>
                    <a:pt x="13074" y="45304"/>
                    <a:pt x="16422" y="46258"/>
                    <a:pt x="20090" y="46258"/>
                  </a:cubicBezTo>
                  <a:cubicBezTo>
                    <a:pt x="22162" y="46258"/>
                    <a:pt x="24235" y="45940"/>
                    <a:pt x="26148" y="45304"/>
                  </a:cubicBezTo>
                  <a:cubicBezTo>
                    <a:pt x="28062" y="44668"/>
                    <a:pt x="29816" y="43715"/>
                    <a:pt x="31251" y="42602"/>
                  </a:cubicBezTo>
                  <a:cubicBezTo>
                    <a:pt x="32686" y="41648"/>
                    <a:pt x="33802" y="40376"/>
                    <a:pt x="34918" y="39105"/>
                  </a:cubicBezTo>
                  <a:lnTo>
                    <a:pt x="34918" y="45463"/>
                  </a:lnTo>
                  <a:lnTo>
                    <a:pt x="45441" y="45463"/>
                  </a:lnTo>
                  <a:lnTo>
                    <a:pt x="45441" y="954"/>
                  </a:lnTo>
                  <a:lnTo>
                    <a:pt x="34918" y="954"/>
                  </a:lnTo>
                  <a:lnTo>
                    <a:pt x="34918" y="7312"/>
                  </a:lnTo>
                  <a:cubicBezTo>
                    <a:pt x="33961" y="6041"/>
                    <a:pt x="33005" y="4769"/>
                    <a:pt x="31729" y="3656"/>
                  </a:cubicBezTo>
                  <a:cubicBezTo>
                    <a:pt x="30294" y="2543"/>
                    <a:pt x="28700" y="1590"/>
                    <a:pt x="26786" y="954"/>
                  </a:cubicBezTo>
                  <a:cubicBezTo>
                    <a:pt x="24873" y="318"/>
                    <a:pt x="22800" y="0"/>
                    <a:pt x="20568" y="0"/>
                  </a:cubicBezTo>
                  <a:cubicBezTo>
                    <a:pt x="16741" y="0"/>
                    <a:pt x="13234" y="954"/>
                    <a:pt x="10045" y="3020"/>
                  </a:cubicBezTo>
                  <a:cubicBezTo>
                    <a:pt x="7015" y="4928"/>
                    <a:pt x="4464" y="7789"/>
                    <a:pt x="2710" y="11127"/>
                  </a:cubicBezTo>
                  <a:cubicBezTo>
                    <a:pt x="957" y="14625"/>
                    <a:pt x="0" y="18599"/>
                    <a:pt x="0" y="23050"/>
                  </a:cubicBezTo>
                  <a:cubicBezTo>
                    <a:pt x="0" y="27500"/>
                    <a:pt x="957" y="31475"/>
                    <a:pt x="2710" y="34972"/>
                  </a:cubicBezTo>
                  <a:close/>
                  <a:moveTo>
                    <a:pt x="12277" y="15896"/>
                  </a:moveTo>
                  <a:cubicBezTo>
                    <a:pt x="13234" y="13830"/>
                    <a:pt x="14669" y="12240"/>
                    <a:pt x="16582" y="10968"/>
                  </a:cubicBezTo>
                  <a:cubicBezTo>
                    <a:pt x="18336" y="9856"/>
                    <a:pt x="20568" y="9220"/>
                    <a:pt x="22960" y="9220"/>
                  </a:cubicBezTo>
                  <a:cubicBezTo>
                    <a:pt x="25351" y="9220"/>
                    <a:pt x="27584" y="9856"/>
                    <a:pt x="29337" y="10968"/>
                  </a:cubicBezTo>
                  <a:cubicBezTo>
                    <a:pt x="31251" y="12081"/>
                    <a:pt x="32686" y="13830"/>
                    <a:pt x="33642" y="15896"/>
                  </a:cubicBezTo>
                  <a:cubicBezTo>
                    <a:pt x="34758" y="17963"/>
                    <a:pt x="35237" y="20347"/>
                    <a:pt x="35237" y="23050"/>
                  </a:cubicBezTo>
                  <a:cubicBezTo>
                    <a:pt x="35237" y="25752"/>
                    <a:pt x="34758" y="28295"/>
                    <a:pt x="33642" y="30362"/>
                  </a:cubicBezTo>
                  <a:cubicBezTo>
                    <a:pt x="32526" y="32428"/>
                    <a:pt x="31091" y="34177"/>
                    <a:pt x="29337" y="35290"/>
                  </a:cubicBezTo>
                  <a:cubicBezTo>
                    <a:pt x="27424" y="36402"/>
                    <a:pt x="25351" y="37038"/>
                    <a:pt x="22960" y="37038"/>
                  </a:cubicBezTo>
                  <a:cubicBezTo>
                    <a:pt x="20568" y="37038"/>
                    <a:pt x="18336" y="36402"/>
                    <a:pt x="16582" y="35290"/>
                  </a:cubicBezTo>
                  <a:cubicBezTo>
                    <a:pt x="14828" y="34177"/>
                    <a:pt x="13393" y="32428"/>
                    <a:pt x="12277" y="30362"/>
                  </a:cubicBezTo>
                  <a:cubicBezTo>
                    <a:pt x="11161" y="28295"/>
                    <a:pt x="10683" y="25752"/>
                    <a:pt x="10683" y="23050"/>
                  </a:cubicBezTo>
                  <a:cubicBezTo>
                    <a:pt x="10683" y="20347"/>
                    <a:pt x="11161" y="17963"/>
                    <a:pt x="12277" y="15896"/>
                  </a:cubicBezTo>
                  <a:close/>
                </a:path>
              </a:pathLst>
            </a:custGeom>
            <a:grpFill/>
            <a:ln w="15937"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E095AE32-371A-3886-0FFA-85C7B6510DD4}"/>
                </a:ext>
              </a:extLst>
            </p:cNvPr>
            <p:cNvSpPr/>
            <p:nvPr/>
          </p:nvSpPr>
          <p:spPr>
            <a:xfrm>
              <a:off x="11163592" y="6058525"/>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3664F95-0DD9-5768-D4F9-C430EBC95DAD}"/>
                </a:ext>
              </a:extLst>
            </p:cNvPr>
            <p:cNvSpPr/>
            <p:nvPr/>
          </p:nvSpPr>
          <p:spPr>
            <a:xfrm>
              <a:off x="11213019" y="6061863"/>
              <a:ext cx="49108" cy="58974"/>
            </a:xfrm>
            <a:custGeom>
              <a:avLst/>
              <a:gdLst>
                <a:gd name="connsiteX0" fmla="*/ 38107 w 49108"/>
                <a:gd name="connsiteY0" fmla="*/ 24480 h 58974"/>
                <a:gd name="connsiteX1" fmla="*/ 11002 w 49108"/>
                <a:gd name="connsiteY1" fmla="*/ 24480 h 58974"/>
                <a:gd name="connsiteX2" fmla="*/ 11002 w 49108"/>
                <a:gd name="connsiteY2" fmla="*/ 0 h 58974"/>
                <a:gd name="connsiteX3" fmla="*/ 0 w 49108"/>
                <a:gd name="connsiteY3" fmla="*/ 0 h 58974"/>
                <a:gd name="connsiteX4" fmla="*/ 0 w 49108"/>
                <a:gd name="connsiteY4" fmla="*/ 58975 h 58974"/>
                <a:gd name="connsiteX5" fmla="*/ 11002 w 49108"/>
                <a:gd name="connsiteY5" fmla="*/ 58975 h 58974"/>
                <a:gd name="connsiteX6" fmla="*/ 11002 w 49108"/>
                <a:gd name="connsiteY6" fmla="*/ 34654 h 58974"/>
                <a:gd name="connsiteX7" fmla="*/ 38107 w 49108"/>
                <a:gd name="connsiteY7" fmla="*/ 34654 h 58974"/>
                <a:gd name="connsiteX8" fmla="*/ 38107 w 49108"/>
                <a:gd name="connsiteY8" fmla="*/ 58975 h 58974"/>
                <a:gd name="connsiteX9" fmla="*/ 49108 w 49108"/>
                <a:gd name="connsiteY9" fmla="*/ 58975 h 58974"/>
                <a:gd name="connsiteX10" fmla="*/ 49108 w 49108"/>
                <a:gd name="connsiteY10" fmla="*/ 0 h 58974"/>
                <a:gd name="connsiteX11" fmla="*/ 38107 w 49108"/>
                <a:gd name="connsiteY11" fmla="*/ 0 h 58974"/>
                <a:gd name="connsiteX12" fmla="*/ 38107 w 49108"/>
                <a:gd name="connsiteY12" fmla="*/ 24480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08" h="58974">
                  <a:moveTo>
                    <a:pt x="38107" y="24480"/>
                  </a:moveTo>
                  <a:lnTo>
                    <a:pt x="11002" y="24480"/>
                  </a:lnTo>
                  <a:lnTo>
                    <a:pt x="11002" y="0"/>
                  </a:lnTo>
                  <a:lnTo>
                    <a:pt x="0" y="0"/>
                  </a:lnTo>
                  <a:lnTo>
                    <a:pt x="0" y="58975"/>
                  </a:lnTo>
                  <a:lnTo>
                    <a:pt x="11002" y="58975"/>
                  </a:lnTo>
                  <a:lnTo>
                    <a:pt x="11002" y="34654"/>
                  </a:lnTo>
                  <a:lnTo>
                    <a:pt x="38107" y="34654"/>
                  </a:lnTo>
                  <a:lnTo>
                    <a:pt x="38107" y="58975"/>
                  </a:lnTo>
                  <a:lnTo>
                    <a:pt x="49108" y="58975"/>
                  </a:lnTo>
                  <a:lnTo>
                    <a:pt x="49108" y="0"/>
                  </a:lnTo>
                  <a:lnTo>
                    <a:pt x="38107" y="0"/>
                  </a:lnTo>
                  <a:lnTo>
                    <a:pt x="38107" y="24480"/>
                  </a:lnTo>
                  <a:close/>
                </a:path>
              </a:pathLst>
            </a:custGeom>
            <a:grpFill/>
            <a:ln w="15937"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656E1F40-36EB-8105-7DC6-26091E4444FD}"/>
                </a:ext>
              </a:extLst>
            </p:cNvPr>
            <p:cNvSpPr/>
            <p:nvPr/>
          </p:nvSpPr>
          <p:spPr>
            <a:xfrm>
              <a:off x="11273447" y="6075216"/>
              <a:ext cx="43049" cy="46416"/>
            </a:xfrm>
            <a:custGeom>
              <a:avLst/>
              <a:gdLst>
                <a:gd name="connsiteX0" fmla="*/ 30453 w 43049"/>
                <a:gd name="connsiteY0" fmla="*/ 36243 h 46416"/>
                <a:gd name="connsiteX1" fmla="*/ 24714 w 43049"/>
                <a:gd name="connsiteY1" fmla="*/ 37197 h 46416"/>
                <a:gd name="connsiteX2" fmla="*/ 16901 w 43049"/>
                <a:gd name="connsiteY2" fmla="*/ 35449 h 46416"/>
                <a:gd name="connsiteX3" fmla="*/ 11799 w 43049"/>
                <a:gd name="connsiteY3" fmla="*/ 30521 h 46416"/>
                <a:gd name="connsiteX4" fmla="*/ 10204 w 43049"/>
                <a:gd name="connsiteY4" fmla="*/ 25752 h 46416"/>
                <a:gd name="connsiteX5" fmla="*/ 43049 w 43049"/>
                <a:gd name="connsiteY5" fmla="*/ 25752 h 46416"/>
                <a:gd name="connsiteX6" fmla="*/ 43049 w 43049"/>
                <a:gd name="connsiteY6" fmla="*/ 22096 h 46416"/>
                <a:gd name="connsiteX7" fmla="*/ 41774 w 43049"/>
                <a:gd name="connsiteY7" fmla="*/ 13353 h 46416"/>
                <a:gd name="connsiteX8" fmla="*/ 37469 w 43049"/>
                <a:gd name="connsiteY8" fmla="*/ 6358 h 46416"/>
                <a:gd name="connsiteX9" fmla="*/ 30932 w 43049"/>
                <a:gd name="connsiteY9" fmla="*/ 1749 h 46416"/>
                <a:gd name="connsiteX10" fmla="*/ 22800 w 43049"/>
                <a:gd name="connsiteY10" fmla="*/ 0 h 46416"/>
                <a:gd name="connsiteX11" fmla="*/ 13553 w 43049"/>
                <a:gd name="connsiteY11" fmla="*/ 1749 h 46416"/>
                <a:gd name="connsiteX12" fmla="*/ 6378 w 43049"/>
                <a:gd name="connsiteY12" fmla="*/ 6676 h 46416"/>
                <a:gd name="connsiteX13" fmla="*/ 1754 w 43049"/>
                <a:gd name="connsiteY13" fmla="*/ 14148 h 46416"/>
                <a:gd name="connsiteX14" fmla="*/ 0 w 43049"/>
                <a:gd name="connsiteY14" fmla="*/ 23685 h 46416"/>
                <a:gd name="connsiteX15" fmla="*/ 3029 w 43049"/>
                <a:gd name="connsiteY15" fmla="*/ 35290 h 46416"/>
                <a:gd name="connsiteX16" fmla="*/ 11480 w 43049"/>
                <a:gd name="connsiteY16" fmla="*/ 43397 h 46416"/>
                <a:gd name="connsiteX17" fmla="*/ 23916 w 43049"/>
                <a:gd name="connsiteY17" fmla="*/ 46417 h 46416"/>
                <a:gd name="connsiteX18" fmla="*/ 30294 w 43049"/>
                <a:gd name="connsiteY18" fmla="*/ 45622 h 46416"/>
                <a:gd name="connsiteX19" fmla="*/ 36353 w 43049"/>
                <a:gd name="connsiteY19" fmla="*/ 43238 h 46416"/>
                <a:gd name="connsiteX20" fmla="*/ 41614 w 43049"/>
                <a:gd name="connsiteY20" fmla="*/ 39582 h 46416"/>
                <a:gd name="connsiteX21" fmla="*/ 36512 w 43049"/>
                <a:gd name="connsiteY21" fmla="*/ 32428 h 46416"/>
                <a:gd name="connsiteX22" fmla="*/ 30772 w 43049"/>
                <a:gd name="connsiteY22" fmla="*/ 36084 h 46416"/>
                <a:gd name="connsiteX23" fmla="*/ 15625 w 43049"/>
                <a:gd name="connsiteY23" fmla="*/ 10968 h 46416"/>
                <a:gd name="connsiteX24" fmla="*/ 22641 w 43049"/>
                <a:gd name="connsiteY24" fmla="*/ 9379 h 46416"/>
                <a:gd name="connsiteX25" fmla="*/ 27584 w 43049"/>
                <a:gd name="connsiteY25" fmla="*/ 10492 h 46416"/>
                <a:gd name="connsiteX26" fmla="*/ 31251 w 43049"/>
                <a:gd name="connsiteY26" fmla="*/ 13671 h 46416"/>
                <a:gd name="connsiteX27" fmla="*/ 33005 w 43049"/>
                <a:gd name="connsiteY27" fmla="*/ 18281 h 46416"/>
                <a:gd name="connsiteX28" fmla="*/ 33005 w 43049"/>
                <a:gd name="connsiteY28" fmla="*/ 18758 h 46416"/>
                <a:gd name="connsiteX29" fmla="*/ 10523 w 43049"/>
                <a:gd name="connsiteY29" fmla="*/ 18758 h 46416"/>
                <a:gd name="connsiteX30" fmla="*/ 11480 w 43049"/>
                <a:gd name="connsiteY30" fmla="*/ 15737 h 46416"/>
                <a:gd name="connsiteX31" fmla="*/ 15785 w 43049"/>
                <a:gd name="connsiteY31" fmla="*/ 11127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9" h="46416">
                  <a:moveTo>
                    <a:pt x="30453" y="36243"/>
                  </a:moveTo>
                  <a:cubicBezTo>
                    <a:pt x="28700" y="36879"/>
                    <a:pt x="26786" y="37197"/>
                    <a:pt x="24714" y="37197"/>
                  </a:cubicBezTo>
                  <a:cubicBezTo>
                    <a:pt x="21684" y="37197"/>
                    <a:pt x="19133" y="36561"/>
                    <a:pt x="16901" y="35449"/>
                  </a:cubicBezTo>
                  <a:cubicBezTo>
                    <a:pt x="14669" y="34336"/>
                    <a:pt x="12915" y="32587"/>
                    <a:pt x="11799" y="30521"/>
                  </a:cubicBezTo>
                  <a:cubicBezTo>
                    <a:pt x="11002" y="29090"/>
                    <a:pt x="10523" y="27500"/>
                    <a:pt x="10204" y="25752"/>
                  </a:cubicBezTo>
                  <a:lnTo>
                    <a:pt x="43049" y="25752"/>
                  </a:lnTo>
                  <a:lnTo>
                    <a:pt x="43049" y="22096"/>
                  </a:lnTo>
                  <a:cubicBezTo>
                    <a:pt x="43049" y="18916"/>
                    <a:pt x="42731" y="16055"/>
                    <a:pt x="41774" y="13353"/>
                  </a:cubicBezTo>
                  <a:cubicBezTo>
                    <a:pt x="40817" y="10650"/>
                    <a:pt x="39382" y="8425"/>
                    <a:pt x="37469" y="6358"/>
                  </a:cubicBezTo>
                  <a:cubicBezTo>
                    <a:pt x="35556" y="4292"/>
                    <a:pt x="33483" y="2861"/>
                    <a:pt x="30932" y="1749"/>
                  </a:cubicBezTo>
                  <a:cubicBezTo>
                    <a:pt x="28381" y="636"/>
                    <a:pt x="25670" y="0"/>
                    <a:pt x="22800" y="0"/>
                  </a:cubicBezTo>
                  <a:cubicBezTo>
                    <a:pt x="19452" y="0"/>
                    <a:pt x="16422" y="636"/>
                    <a:pt x="13553"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290"/>
                  </a:cubicBezTo>
                  <a:cubicBezTo>
                    <a:pt x="5102" y="38628"/>
                    <a:pt x="7813" y="41330"/>
                    <a:pt x="11480" y="43397"/>
                  </a:cubicBezTo>
                  <a:cubicBezTo>
                    <a:pt x="14988" y="45304"/>
                    <a:pt x="19133" y="46417"/>
                    <a:pt x="23916" y="46417"/>
                  </a:cubicBezTo>
                  <a:cubicBezTo>
                    <a:pt x="25989" y="46417"/>
                    <a:pt x="28062" y="46099"/>
                    <a:pt x="30294" y="45622"/>
                  </a:cubicBezTo>
                  <a:cubicBezTo>
                    <a:pt x="32367" y="44986"/>
                    <a:pt x="34439" y="44350"/>
                    <a:pt x="36353" y="43238"/>
                  </a:cubicBezTo>
                  <a:cubicBezTo>
                    <a:pt x="38266" y="42284"/>
                    <a:pt x="40020" y="41012"/>
                    <a:pt x="41614" y="39582"/>
                  </a:cubicBezTo>
                  <a:lnTo>
                    <a:pt x="36512" y="32428"/>
                  </a:lnTo>
                  <a:cubicBezTo>
                    <a:pt x="34439" y="34177"/>
                    <a:pt x="32526" y="35449"/>
                    <a:pt x="30772" y="36084"/>
                  </a:cubicBezTo>
                  <a:close/>
                  <a:moveTo>
                    <a:pt x="15625" y="10968"/>
                  </a:moveTo>
                  <a:cubicBezTo>
                    <a:pt x="17539" y="9856"/>
                    <a:pt x="19771" y="9379"/>
                    <a:pt x="22641" y="9379"/>
                  </a:cubicBezTo>
                  <a:cubicBezTo>
                    <a:pt x="24395" y="9379"/>
                    <a:pt x="26148" y="9697"/>
                    <a:pt x="27584" y="10492"/>
                  </a:cubicBezTo>
                  <a:cubicBezTo>
                    <a:pt x="29019" y="11286"/>
                    <a:pt x="30294" y="12240"/>
                    <a:pt x="31251" y="13671"/>
                  </a:cubicBezTo>
                  <a:cubicBezTo>
                    <a:pt x="32207" y="15101"/>
                    <a:pt x="32845" y="16532"/>
                    <a:pt x="33005" y="18281"/>
                  </a:cubicBezTo>
                  <a:lnTo>
                    <a:pt x="33005" y="18758"/>
                  </a:lnTo>
                  <a:lnTo>
                    <a:pt x="10523" y="18758"/>
                  </a:lnTo>
                  <a:cubicBezTo>
                    <a:pt x="10683" y="17645"/>
                    <a:pt x="11002" y="16532"/>
                    <a:pt x="11480" y="15737"/>
                  </a:cubicBezTo>
                  <a:cubicBezTo>
                    <a:pt x="12436" y="13671"/>
                    <a:pt x="13872" y="12240"/>
                    <a:pt x="15785" y="11127"/>
                  </a:cubicBezTo>
                  <a:close/>
                </a:path>
              </a:pathLst>
            </a:custGeom>
            <a:grpFill/>
            <a:ln w="15937"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7D4C1E16-042F-2BDE-5B41-DA8A8B69E498}"/>
                </a:ext>
              </a:extLst>
            </p:cNvPr>
            <p:cNvSpPr/>
            <p:nvPr/>
          </p:nvSpPr>
          <p:spPr>
            <a:xfrm>
              <a:off x="11322715" y="6075534"/>
              <a:ext cx="45281" cy="46258"/>
            </a:xfrm>
            <a:custGeom>
              <a:avLst/>
              <a:gdLst>
                <a:gd name="connsiteX0" fmla="*/ 2710 w 45281"/>
                <a:gd name="connsiteY0" fmla="*/ 11127 h 46258"/>
                <a:gd name="connsiteX1" fmla="*/ 0 w 45281"/>
                <a:gd name="connsiteY1" fmla="*/ 23050 h 46258"/>
                <a:gd name="connsiteX2" fmla="*/ 2710 w 45281"/>
                <a:gd name="connsiteY2" fmla="*/ 34972 h 46258"/>
                <a:gd name="connsiteX3" fmla="*/ 9885 w 45281"/>
                <a:gd name="connsiteY3" fmla="*/ 43238 h 46258"/>
                <a:gd name="connsiteX4" fmla="*/ 19930 w 45281"/>
                <a:gd name="connsiteY4" fmla="*/ 46258 h 46258"/>
                <a:gd name="connsiteX5" fmla="*/ 25989 w 45281"/>
                <a:gd name="connsiteY5" fmla="*/ 45304 h 46258"/>
                <a:gd name="connsiteX6" fmla="*/ 31091 w 45281"/>
                <a:gd name="connsiteY6" fmla="*/ 42602 h 46258"/>
                <a:gd name="connsiteX7" fmla="*/ 34758 w 45281"/>
                <a:gd name="connsiteY7" fmla="*/ 39105 h 46258"/>
                <a:gd name="connsiteX8" fmla="*/ 34758 w 45281"/>
                <a:gd name="connsiteY8" fmla="*/ 45463 h 46258"/>
                <a:gd name="connsiteX9" fmla="*/ 45281 w 45281"/>
                <a:gd name="connsiteY9" fmla="*/ 45463 h 46258"/>
                <a:gd name="connsiteX10" fmla="*/ 45281 w 45281"/>
                <a:gd name="connsiteY10" fmla="*/ 954 h 46258"/>
                <a:gd name="connsiteX11" fmla="*/ 34758 w 45281"/>
                <a:gd name="connsiteY11" fmla="*/ 954 h 46258"/>
                <a:gd name="connsiteX12" fmla="*/ 34758 w 45281"/>
                <a:gd name="connsiteY12" fmla="*/ 7312 h 46258"/>
                <a:gd name="connsiteX13" fmla="*/ 31569 w 45281"/>
                <a:gd name="connsiteY13" fmla="*/ 3656 h 46258"/>
                <a:gd name="connsiteX14" fmla="*/ 26627 w 45281"/>
                <a:gd name="connsiteY14" fmla="*/ 954 h 46258"/>
                <a:gd name="connsiteX15" fmla="*/ 20409 w 45281"/>
                <a:gd name="connsiteY15" fmla="*/ 0 h 46258"/>
                <a:gd name="connsiteX16" fmla="*/ 9885 w 45281"/>
                <a:gd name="connsiteY16" fmla="*/ 3020 h 46258"/>
                <a:gd name="connsiteX17" fmla="*/ 2551 w 45281"/>
                <a:gd name="connsiteY17" fmla="*/ 11127 h 46258"/>
                <a:gd name="connsiteX18" fmla="*/ 12117 w 45281"/>
                <a:gd name="connsiteY18" fmla="*/ 15896 h 46258"/>
                <a:gd name="connsiteX19" fmla="*/ 16422 w 45281"/>
                <a:gd name="connsiteY19" fmla="*/ 10968 h 46258"/>
                <a:gd name="connsiteX20" fmla="*/ 22800 w 45281"/>
                <a:gd name="connsiteY20" fmla="*/ 9220 h 46258"/>
                <a:gd name="connsiteX21" fmla="*/ 29178 w 45281"/>
                <a:gd name="connsiteY21" fmla="*/ 10968 h 46258"/>
                <a:gd name="connsiteX22" fmla="*/ 33483 w 45281"/>
                <a:gd name="connsiteY22" fmla="*/ 15896 h 46258"/>
                <a:gd name="connsiteX23" fmla="*/ 35077 w 45281"/>
                <a:gd name="connsiteY23" fmla="*/ 23050 h 46258"/>
                <a:gd name="connsiteX24" fmla="*/ 33483 w 45281"/>
                <a:gd name="connsiteY24" fmla="*/ 30362 h 46258"/>
                <a:gd name="connsiteX25" fmla="*/ 29178 w 45281"/>
                <a:gd name="connsiteY25" fmla="*/ 35290 h 46258"/>
                <a:gd name="connsiteX26" fmla="*/ 22800 w 45281"/>
                <a:gd name="connsiteY26" fmla="*/ 37038 h 46258"/>
                <a:gd name="connsiteX27" fmla="*/ 16422 w 45281"/>
                <a:gd name="connsiteY27" fmla="*/ 35290 h 46258"/>
                <a:gd name="connsiteX28" fmla="*/ 12117 w 45281"/>
                <a:gd name="connsiteY28" fmla="*/ 30362 h 46258"/>
                <a:gd name="connsiteX29" fmla="*/ 10523 w 45281"/>
                <a:gd name="connsiteY29" fmla="*/ 23050 h 46258"/>
                <a:gd name="connsiteX30" fmla="*/ 12117 w 45281"/>
                <a:gd name="connsiteY30" fmla="*/ 15896 h 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81" h="46258">
                  <a:moveTo>
                    <a:pt x="2710" y="11127"/>
                  </a:moveTo>
                  <a:cubicBezTo>
                    <a:pt x="957" y="14625"/>
                    <a:pt x="0" y="18599"/>
                    <a:pt x="0" y="23050"/>
                  </a:cubicBezTo>
                  <a:cubicBezTo>
                    <a:pt x="0" y="27500"/>
                    <a:pt x="957" y="31475"/>
                    <a:pt x="2710" y="34972"/>
                  </a:cubicBezTo>
                  <a:cubicBezTo>
                    <a:pt x="4464" y="38469"/>
                    <a:pt x="6856" y="41171"/>
                    <a:pt x="9885" y="43238"/>
                  </a:cubicBezTo>
                  <a:cubicBezTo>
                    <a:pt x="12915" y="45304"/>
                    <a:pt x="16263" y="46258"/>
                    <a:pt x="19930" y="46258"/>
                  </a:cubicBezTo>
                  <a:cubicBezTo>
                    <a:pt x="22003" y="46258"/>
                    <a:pt x="24076" y="45940"/>
                    <a:pt x="25989" y="45304"/>
                  </a:cubicBezTo>
                  <a:cubicBezTo>
                    <a:pt x="27902" y="44668"/>
                    <a:pt x="29656" y="43715"/>
                    <a:pt x="31091" y="42602"/>
                  </a:cubicBezTo>
                  <a:cubicBezTo>
                    <a:pt x="32526" y="41648"/>
                    <a:pt x="33642" y="40376"/>
                    <a:pt x="34758" y="39105"/>
                  </a:cubicBezTo>
                  <a:lnTo>
                    <a:pt x="34758" y="45463"/>
                  </a:lnTo>
                  <a:lnTo>
                    <a:pt x="45281" y="45463"/>
                  </a:lnTo>
                  <a:lnTo>
                    <a:pt x="45281" y="954"/>
                  </a:lnTo>
                  <a:lnTo>
                    <a:pt x="34758" y="954"/>
                  </a:lnTo>
                  <a:lnTo>
                    <a:pt x="34758" y="7312"/>
                  </a:lnTo>
                  <a:cubicBezTo>
                    <a:pt x="33961" y="6041"/>
                    <a:pt x="32845" y="4769"/>
                    <a:pt x="31569" y="3656"/>
                  </a:cubicBezTo>
                  <a:cubicBezTo>
                    <a:pt x="30134" y="2543"/>
                    <a:pt x="28540" y="1590"/>
                    <a:pt x="26627" y="954"/>
                  </a:cubicBezTo>
                  <a:cubicBezTo>
                    <a:pt x="24713" y="318"/>
                    <a:pt x="22641" y="0"/>
                    <a:pt x="20409" y="0"/>
                  </a:cubicBezTo>
                  <a:cubicBezTo>
                    <a:pt x="16582" y="0"/>
                    <a:pt x="13074" y="954"/>
                    <a:pt x="9885" y="3020"/>
                  </a:cubicBezTo>
                  <a:cubicBezTo>
                    <a:pt x="6856" y="4928"/>
                    <a:pt x="4305" y="7789"/>
                    <a:pt x="2551" y="11127"/>
                  </a:cubicBezTo>
                  <a:close/>
                  <a:moveTo>
                    <a:pt x="12117" y="15896"/>
                  </a:moveTo>
                  <a:cubicBezTo>
                    <a:pt x="13074" y="13830"/>
                    <a:pt x="14509" y="12240"/>
                    <a:pt x="16422" y="10968"/>
                  </a:cubicBezTo>
                  <a:cubicBezTo>
                    <a:pt x="18176" y="9856"/>
                    <a:pt x="20409" y="9220"/>
                    <a:pt x="22800" y="9220"/>
                  </a:cubicBezTo>
                  <a:cubicBezTo>
                    <a:pt x="25192" y="9220"/>
                    <a:pt x="27424" y="9856"/>
                    <a:pt x="29178" y="10968"/>
                  </a:cubicBezTo>
                  <a:cubicBezTo>
                    <a:pt x="31091" y="12081"/>
                    <a:pt x="32526" y="13830"/>
                    <a:pt x="33483" y="15896"/>
                  </a:cubicBezTo>
                  <a:cubicBezTo>
                    <a:pt x="34599" y="17963"/>
                    <a:pt x="35077" y="20347"/>
                    <a:pt x="35077" y="23050"/>
                  </a:cubicBezTo>
                  <a:cubicBezTo>
                    <a:pt x="35077" y="25752"/>
                    <a:pt x="34599" y="28295"/>
                    <a:pt x="33483" y="30362"/>
                  </a:cubicBezTo>
                  <a:cubicBezTo>
                    <a:pt x="32367" y="32428"/>
                    <a:pt x="30932" y="34177"/>
                    <a:pt x="29178" y="35290"/>
                  </a:cubicBezTo>
                  <a:cubicBezTo>
                    <a:pt x="27264" y="36402"/>
                    <a:pt x="25192" y="37038"/>
                    <a:pt x="22800" y="37038"/>
                  </a:cubicBezTo>
                  <a:cubicBezTo>
                    <a:pt x="20409" y="37038"/>
                    <a:pt x="18176" y="36402"/>
                    <a:pt x="16422" y="35290"/>
                  </a:cubicBezTo>
                  <a:cubicBezTo>
                    <a:pt x="14669" y="34177"/>
                    <a:pt x="13233" y="32428"/>
                    <a:pt x="12117" y="30362"/>
                  </a:cubicBezTo>
                  <a:cubicBezTo>
                    <a:pt x="11001" y="28295"/>
                    <a:pt x="10523" y="25752"/>
                    <a:pt x="10523" y="23050"/>
                  </a:cubicBezTo>
                  <a:cubicBezTo>
                    <a:pt x="10523" y="20347"/>
                    <a:pt x="11001" y="17963"/>
                    <a:pt x="12117" y="15896"/>
                  </a:cubicBezTo>
                  <a:close/>
                </a:path>
              </a:pathLst>
            </a:custGeom>
            <a:grpFill/>
            <a:ln w="15937"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DC01FA0-26C9-ACEA-763F-15D32EB831D1}"/>
                </a:ext>
              </a:extLst>
            </p:cNvPr>
            <p:cNvSpPr/>
            <p:nvPr/>
          </p:nvSpPr>
          <p:spPr>
            <a:xfrm>
              <a:off x="11380114" y="6058525"/>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8AD4C9DE-8B10-F690-0D56-FC4F8E8E838F}"/>
                </a:ext>
              </a:extLst>
            </p:cNvPr>
            <p:cNvSpPr/>
            <p:nvPr/>
          </p:nvSpPr>
          <p:spPr>
            <a:xfrm>
              <a:off x="11398769" y="6065042"/>
              <a:ext cx="28858" cy="55795"/>
            </a:xfrm>
            <a:custGeom>
              <a:avLst/>
              <a:gdLst>
                <a:gd name="connsiteX0" fmla="*/ 8769 w 28858"/>
                <a:gd name="connsiteY0" fmla="*/ 55796 h 55795"/>
                <a:gd name="connsiteX1" fmla="*/ 19133 w 28858"/>
                <a:gd name="connsiteY1" fmla="*/ 55796 h 55795"/>
                <a:gd name="connsiteX2" fmla="*/ 19133 w 28858"/>
                <a:gd name="connsiteY2" fmla="*/ 20983 h 55795"/>
                <a:gd name="connsiteX3" fmla="*/ 28859 w 28858"/>
                <a:gd name="connsiteY3" fmla="*/ 20983 h 55795"/>
                <a:gd name="connsiteX4" fmla="*/ 28859 w 28858"/>
                <a:gd name="connsiteY4" fmla="*/ 11445 h 55795"/>
                <a:gd name="connsiteX5" fmla="*/ 19133 w 28858"/>
                <a:gd name="connsiteY5" fmla="*/ 11445 h 55795"/>
                <a:gd name="connsiteX6" fmla="*/ 19133 w 28858"/>
                <a:gd name="connsiteY6" fmla="*/ 0 h 55795"/>
                <a:gd name="connsiteX7" fmla="*/ 8769 w 28858"/>
                <a:gd name="connsiteY7" fmla="*/ 0 h 55795"/>
                <a:gd name="connsiteX8" fmla="*/ 8769 w 28858"/>
                <a:gd name="connsiteY8" fmla="*/ 11445 h 55795"/>
                <a:gd name="connsiteX9" fmla="*/ 0 w 28858"/>
                <a:gd name="connsiteY9" fmla="*/ 11445 h 55795"/>
                <a:gd name="connsiteX10" fmla="*/ 0 w 28858"/>
                <a:gd name="connsiteY10" fmla="*/ 20983 h 55795"/>
                <a:gd name="connsiteX11" fmla="*/ 8769 w 28858"/>
                <a:gd name="connsiteY11" fmla="*/ 20983 h 55795"/>
                <a:gd name="connsiteX12" fmla="*/ 8769 w 28858"/>
                <a:gd name="connsiteY12" fmla="*/ 55796 h 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58" h="55795">
                  <a:moveTo>
                    <a:pt x="8769" y="55796"/>
                  </a:moveTo>
                  <a:lnTo>
                    <a:pt x="19133" y="55796"/>
                  </a:lnTo>
                  <a:lnTo>
                    <a:pt x="19133" y="20983"/>
                  </a:lnTo>
                  <a:lnTo>
                    <a:pt x="28859" y="20983"/>
                  </a:lnTo>
                  <a:lnTo>
                    <a:pt x="28859" y="11445"/>
                  </a:lnTo>
                  <a:lnTo>
                    <a:pt x="19133" y="11445"/>
                  </a:lnTo>
                  <a:lnTo>
                    <a:pt x="19133" y="0"/>
                  </a:lnTo>
                  <a:lnTo>
                    <a:pt x="8769" y="0"/>
                  </a:lnTo>
                  <a:lnTo>
                    <a:pt x="8769" y="11445"/>
                  </a:lnTo>
                  <a:lnTo>
                    <a:pt x="0" y="11445"/>
                  </a:lnTo>
                  <a:lnTo>
                    <a:pt x="0" y="20983"/>
                  </a:lnTo>
                  <a:lnTo>
                    <a:pt x="8769" y="20983"/>
                  </a:lnTo>
                  <a:lnTo>
                    <a:pt x="8769" y="55796"/>
                  </a:lnTo>
                  <a:close/>
                </a:path>
              </a:pathLst>
            </a:custGeom>
            <a:grpFill/>
            <a:ln w="15937"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EEC3F38-C526-2469-31DA-9E562BB15063}"/>
                </a:ext>
              </a:extLst>
            </p:cNvPr>
            <p:cNvSpPr/>
            <p:nvPr/>
          </p:nvSpPr>
          <p:spPr>
            <a:xfrm>
              <a:off x="11435600" y="6058207"/>
              <a:ext cx="39860" cy="62472"/>
            </a:xfrm>
            <a:custGeom>
              <a:avLst/>
              <a:gdLst>
                <a:gd name="connsiteX0" fmla="*/ 10364 w 39860"/>
                <a:gd name="connsiteY0" fmla="*/ 35767 h 62472"/>
                <a:gd name="connsiteX1" fmla="*/ 11161 w 39860"/>
                <a:gd name="connsiteY1" fmla="*/ 32110 h 62472"/>
                <a:gd name="connsiteX2" fmla="*/ 13393 w 39860"/>
                <a:gd name="connsiteY2" fmla="*/ 29090 h 62472"/>
                <a:gd name="connsiteX3" fmla="*/ 16741 w 39860"/>
                <a:gd name="connsiteY3" fmla="*/ 27024 h 62472"/>
                <a:gd name="connsiteX4" fmla="*/ 20887 w 39860"/>
                <a:gd name="connsiteY4" fmla="*/ 26229 h 62472"/>
                <a:gd name="connsiteX5" fmla="*/ 25670 w 39860"/>
                <a:gd name="connsiteY5" fmla="*/ 27183 h 62472"/>
                <a:gd name="connsiteX6" fmla="*/ 28540 w 39860"/>
                <a:gd name="connsiteY6" fmla="*/ 30521 h 62472"/>
                <a:gd name="connsiteX7" fmla="*/ 29497 w 39860"/>
                <a:gd name="connsiteY7" fmla="*/ 36084 h 62472"/>
                <a:gd name="connsiteX8" fmla="*/ 29497 w 39860"/>
                <a:gd name="connsiteY8" fmla="*/ 62472 h 62472"/>
                <a:gd name="connsiteX9" fmla="*/ 39860 w 39860"/>
                <a:gd name="connsiteY9" fmla="*/ 62472 h 62472"/>
                <a:gd name="connsiteX10" fmla="*/ 39860 w 39860"/>
                <a:gd name="connsiteY10" fmla="*/ 35290 h 62472"/>
                <a:gd name="connsiteX11" fmla="*/ 38107 w 39860"/>
                <a:gd name="connsiteY11" fmla="*/ 25116 h 62472"/>
                <a:gd name="connsiteX12" fmla="*/ 33005 w 39860"/>
                <a:gd name="connsiteY12" fmla="*/ 19075 h 62472"/>
                <a:gd name="connsiteX13" fmla="*/ 24554 w 39860"/>
                <a:gd name="connsiteY13" fmla="*/ 17009 h 62472"/>
                <a:gd name="connsiteX14" fmla="*/ 17539 w 39860"/>
                <a:gd name="connsiteY14" fmla="*/ 18599 h 62472"/>
                <a:gd name="connsiteX15" fmla="*/ 11639 w 39860"/>
                <a:gd name="connsiteY15" fmla="*/ 22573 h 62472"/>
                <a:gd name="connsiteX16" fmla="*/ 10364 w 39860"/>
                <a:gd name="connsiteY16" fmla="*/ 24321 h 62472"/>
                <a:gd name="connsiteX17" fmla="*/ 10364 w 39860"/>
                <a:gd name="connsiteY17" fmla="*/ 0 h 62472"/>
                <a:gd name="connsiteX18" fmla="*/ 0 w 39860"/>
                <a:gd name="connsiteY18" fmla="*/ 0 h 62472"/>
                <a:gd name="connsiteX19" fmla="*/ 0 w 39860"/>
                <a:gd name="connsiteY19" fmla="*/ 62472 h 62472"/>
                <a:gd name="connsiteX20" fmla="*/ 10364 w 39860"/>
                <a:gd name="connsiteY20" fmla="*/ 62472 h 62472"/>
                <a:gd name="connsiteX21" fmla="*/ 10364 w 39860"/>
                <a:gd name="connsiteY21" fmla="*/ 35608 h 6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62472">
                  <a:moveTo>
                    <a:pt x="10364" y="35767"/>
                  </a:moveTo>
                  <a:cubicBezTo>
                    <a:pt x="10364" y="34495"/>
                    <a:pt x="10683" y="33223"/>
                    <a:pt x="11161" y="32110"/>
                  </a:cubicBezTo>
                  <a:cubicBezTo>
                    <a:pt x="11639" y="30998"/>
                    <a:pt x="12437" y="30044"/>
                    <a:pt x="13393" y="29090"/>
                  </a:cubicBezTo>
                  <a:cubicBezTo>
                    <a:pt x="14350" y="28295"/>
                    <a:pt x="15466" y="27500"/>
                    <a:pt x="16741" y="27024"/>
                  </a:cubicBezTo>
                  <a:cubicBezTo>
                    <a:pt x="18017" y="26547"/>
                    <a:pt x="19452" y="26229"/>
                    <a:pt x="20887" y="26229"/>
                  </a:cubicBezTo>
                  <a:cubicBezTo>
                    <a:pt x="22800" y="26229"/>
                    <a:pt x="24395" y="26547"/>
                    <a:pt x="25670" y="27183"/>
                  </a:cubicBezTo>
                  <a:cubicBezTo>
                    <a:pt x="26946" y="27818"/>
                    <a:pt x="27902" y="28931"/>
                    <a:pt x="28540" y="30521"/>
                  </a:cubicBezTo>
                  <a:cubicBezTo>
                    <a:pt x="29178" y="32110"/>
                    <a:pt x="29497" y="33859"/>
                    <a:pt x="29497" y="36084"/>
                  </a:cubicBezTo>
                  <a:lnTo>
                    <a:pt x="29497" y="62472"/>
                  </a:lnTo>
                  <a:lnTo>
                    <a:pt x="39860" y="62472"/>
                  </a:lnTo>
                  <a:lnTo>
                    <a:pt x="39860" y="35290"/>
                  </a:lnTo>
                  <a:cubicBezTo>
                    <a:pt x="39860" y="31316"/>
                    <a:pt x="39223" y="27818"/>
                    <a:pt x="38107" y="25116"/>
                  </a:cubicBezTo>
                  <a:cubicBezTo>
                    <a:pt x="36991" y="22414"/>
                    <a:pt x="35237" y="20347"/>
                    <a:pt x="33005" y="19075"/>
                  </a:cubicBezTo>
                  <a:cubicBezTo>
                    <a:pt x="30772" y="17804"/>
                    <a:pt x="27902" y="17009"/>
                    <a:pt x="24554" y="17009"/>
                  </a:cubicBezTo>
                  <a:cubicBezTo>
                    <a:pt x="22162" y="17009"/>
                    <a:pt x="19930" y="17486"/>
                    <a:pt x="17539" y="18599"/>
                  </a:cubicBezTo>
                  <a:cubicBezTo>
                    <a:pt x="15307" y="19552"/>
                    <a:pt x="13393" y="20983"/>
                    <a:pt x="11639" y="22573"/>
                  </a:cubicBezTo>
                  <a:cubicBezTo>
                    <a:pt x="11161" y="23050"/>
                    <a:pt x="10683" y="23685"/>
                    <a:pt x="10364" y="24321"/>
                  </a:cubicBezTo>
                  <a:lnTo>
                    <a:pt x="10364" y="0"/>
                  </a:lnTo>
                  <a:lnTo>
                    <a:pt x="0" y="0"/>
                  </a:lnTo>
                  <a:lnTo>
                    <a:pt x="0" y="62472"/>
                  </a:lnTo>
                  <a:lnTo>
                    <a:pt x="10364" y="62472"/>
                  </a:lnTo>
                  <a:lnTo>
                    <a:pt x="10364" y="35608"/>
                  </a:lnTo>
                  <a:close/>
                </a:path>
              </a:pathLst>
            </a:custGeom>
            <a:grpFill/>
            <a:ln w="15937"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262DC6DA-399C-1C54-5DD4-62257664C8BE}"/>
                </a:ext>
              </a:extLst>
            </p:cNvPr>
            <p:cNvSpPr/>
            <p:nvPr/>
          </p:nvSpPr>
          <p:spPr>
            <a:xfrm>
              <a:off x="10898918" y="6177588"/>
              <a:ext cx="45281" cy="46258"/>
            </a:xfrm>
            <a:custGeom>
              <a:avLst/>
              <a:gdLst>
                <a:gd name="connsiteX0" fmla="*/ 34918 w 45281"/>
                <a:gd name="connsiteY0" fmla="*/ 7312 h 46258"/>
                <a:gd name="connsiteX1" fmla="*/ 31729 w 45281"/>
                <a:gd name="connsiteY1" fmla="*/ 3656 h 46258"/>
                <a:gd name="connsiteX2" fmla="*/ 26786 w 45281"/>
                <a:gd name="connsiteY2" fmla="*/ 954 h 46258"/>
                <a:gd name="connsiteX3" fmla="*/ 20568 w 45281"/>
                <a:gd name="connsiteY3" fmla="*/ 0 h 46258"/>
                <a:gd name="connsiteX4" fmla="*/ 10045 w 45281"/>
                <a:gd name="connsiteY4" fmla="*/ 3020 h 46258"/>
                <a:gd name="connsiteX5" fmla="*/ 2711 w 45281"/>
                <a:gd name="connsiteY5" fmla="*/ 11127 h 46258"/>
                <a:gd name="connsiteX6" fmla="*/ 0 w 45281"/>
                <a:gd name="connsiteY6" fmla="*/ 23050 h 46258"/>
                <a:gd name="connsiteX7" fmla="*/ 2711 w 45281"/>
                <a:gd name="connsiteY7" fmla="*/ 34972 h 46258"/>
                <a:gd name="connsiteX8" fmla="*/ 9885 w 45281"/>
                <a:gd name="connsiteY8" fmla="*/ 43238 h 46258"/>
                <a:gd name="connsiteX9" fmla="*/ 19930 w 45281"/>
                <a:gd name="connsiteY9" fmla="*/ 46258 h 46258"/>
                <a:gd name="connsiteX10" fmla="*/ 25989 w 45281"/>
                <a:gd name="connsiteY10" fmla="*/ 45304 h 46258"/>
                <a:gd name="connsiteX11" fmla="*/ 31091 w 45281"/>
                <a:gd name="connsiteY11" fmla="*/ 42602 h 46258"/>
                <a:gd name="connsiteX12" fmla="*/ 34758 w 45281"/>
                <a:gd name="connsiteY12" fmla="*/ 39105 h 46258"/>
                <a:gd name="connsiteX13" fmla="*/ 34758 w 45281"/>
                <a:gd name="connsiteY13" fmla="*/ 45463 h 46258"/>
                <a:gd name="connsiteX14" fmla="*/ 45282 w 45281"/>
                <a:gd name="connsiteY14" fmla="*/ 45463 h 46258"/>
                <a:gd name="connsiteX15" fmla="*/ 45282 w 45281"/>
                <a:gd name="connsiteY15" fmla="*/ 954 h 46258"/>
                <a:gd name="connsiteX16" fmla="*/ 34758 w 45281"/>
                <a:gd name="connsiteY16" fmla="*/ 954 h 46258"/>
                <a:gd name="connsiteX17" fmla="*/ 34758 w 45281"/>
                <a:gd name="connsiteY17" fmla="*/ 7312 h 46258"/>
                <a:gd name="connsiteX18" fmla="*/ 29337 w 45281"/>
                <a:gd name="connsiteY18" fmla="*/ 35290 h 46258"/>
                <a:gd name="connsiteX19" fmla="*/ 22960 w 45281"/>
                <a:gd name="connsiteY19" fmla="*/ 37038 h 46258"/>
                <a:gd name="connsiteX20" fmla="*/ 16582 w 45281"/>
                <a:gd name="connsiteY20" fmla="*/ 35290 h 46258"/>
                <a:gd name="connsiteX21" fmla="*/ 12277 w 45281"/>
                <a:gd name="connsiteY21" fmla="*/ 30362 h 46258"/>
                <a:gd name="connsiteX22" fmla="*/ 10683 w 45281"/>
                <a:gd name="connsiteY22" fmla="*/ 23050 h 46258"/>
                <a:gd name="connsiteX23" fmla="*/ 12277 w 45281"/>
                <a:gd name="connsiteY23" fmla="*/ 15896 h 46258"/>
                <a:gd name="connsiteX24" fmla="*/ 16582 w 45281"/>
                <a:gd name="connsiteY24" fmla="*/ 10968 h 46258"/>
                <a:gd name="connsiteX25" fmla="*/ 22960 w 45281"/>
                <a:gd name="connsiteY25" fmla="*/ 9220 h 46258"/>
                <a:gd name="connsiteX26" fmla="*/ 29337 w 45281"/>
                <a:gd name="connsiteY26" fmla="*/ 10968 h 46258"/>
                <a:gd name="connsiteX27" fmla="*/ 33642 w 45281"/>
                <a:gd name="connsiteY27" fmla="*/ 15896 h 46258"/>
                <a:gd name="connsiteX28" fmla="*/ 35237 w 45281"/>
                <a:gd name="connsiteY28" fmla="*/ 23050 h 46258"/>
                <a:gd name="connsiteX29" fmla="*/ 33642 w 45281"/>
                <a:gd name="connsiteY29" fmla="*/ 30362 h 46258"/>
                <a:gd name="connsiteX30" fmla="*/ 29337 w 45281"/>
                <a:gd name="connsiteY30" fmla="*/ 35290 h 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81" h="46258">
                  <a:moveTo>
                    <a:pt x="34918" y="7312"/>
                  </a:moveTo>
                  <a:cubicBezTo>
                    <a:pt x="33961" y="6041"/>
                    <a:pt x="33004" y="4769"/>
                    <a:pt x="31729" y="3656"/>
                  </a:cubicBezTo>
                  <a:cubicBezTo>
                    <a:pt x="30294" y="2543"/>
                    <a:pt x="28700" y="1590"/>
                    <a:pt x="26786" y="954"/>
                  </a:cubicBezTo>
                  <a:cubicBezTo>
                    <a:pt x="24873" y="318"/>
                    <a:pt x="22800" y="0"/>
                    <a:pt x="20568" y="0"/>
                  </a:cubicBezTo>
                  <a:cubicBezTo>
                    <a:pt x="16741" y="0"/>
                    <a:pt x="13234" y="954"/>
                    <a:pt x="10045" y="3020"/>
                  </a:cubicBezTo>
                  <a:cubicBezTo>
                    <a:pt x="7015" y="4928"/>
                    <a:pt x="4464" y="7789"/>
                    <a:pt x="2711" y="11127"/>
                  </a:cubicBezTo>
                  <a:cubicBezTo>
                    <a:pt x="957" y="14625"/>
                    <a:pt x="0" y="18599"/>
                    <a:pt x="0" y="23050"/>
                  </a:cubicBezTo>
                  <a:cubicBezTo>
                    <a:pt x="0" y="27500"/>
                    <a:pt x="957" y="31475"/>
                    <a:pt x="2711" y="34972"/>
                  </a:cubicBezTo>
                  <a:cubicBezTo>
                    <a:pt x="4464" y="38469"/>
                    <a:pt x="6856" y="41171"/>
                    <a:pt x="9885" y="43238"/>
                  </a:cubicBezTo>
                  <a:cubicBezTo>
                    <a:pt x="12915" y="45304"/>
                    <a:pt x="16263" y="46258"/>
                    <a:pt x="19930" y="46258"/>
                  </a:cubicBezTo>
                  <a:cubicBezTo>
                    <a:pt x="22003" y="46258"/>
                    <a:pt x="24076" y="45940"/>
                    <a:pt x="25989" y="45304"/>
                  </a:cubicBezTo>
                  <a:cubicBezTo>
                    <a:pt x="27902" y="44668"/>
                    <a:pt x="29656" y="43715"/>
                    <a:pt x="31091" y="42602"/>
                  </a:cubicBezTo>
                  <a:cubicBezTo>
                    <a:pt x="32526" y="41648"/>
                    <a:pt x="33642" y="40376"/>
                    <a:pt x="34758" y="39105"/>
                  </a:cubicBezTo>
                  <a:lnTo>
                    <a:pt x="34758" y="45463"/>
                  </a:lnTo>
                  <a:lnTo>
                    <a:pt x="45282" y="45463"/>
                  </a:lnTo>
                  <a:lnTo>
                    <a:pt x="45282" y="954"/>
                  </a:lnTo>
                  <a:lnTo>
                    <a:pt x="34758" y="954"/>
                  </a:lnTo>
                  <a:lnTo>
                    <a:pt x="34758" y="7312"/>
                  </a:lnTo>
                  <a:close/>
                  <a:moveTo>
                    <a:pt x="29337" y="35290"/>
                  </a:moveTo>
                  <a:cubicBezTo>
                    <a:pt x="27424" y="36402"/>
                    <a:pt x="25351" y="37038"/>
                    <a:pt x="22960" y="37038"/>
                  </a:cubicBezTo>
                  <a:cubicBezTo>
                    <a:pt x="20568" y="37038"/>
                    <a:pt x="18336" y="36402"/>
                    <a:pt x="16582" y="35290"/>
                  </a:cubicBezTo>
                  <a:cubicBezTo>
                    <a:pt x="14828" y="34177"/>
                    <a:pt x="13393" y="32428"/>
                    <a:pt x="12277" y="30362"/>
                  </a:cubicBezTo>
                  <a:cubicBezTo>
                    <a:pt x="11320" y="28295"/>
                    <a:pt x="10683" y="25752"/>
                    <a:pt x="10683" y="23050"/>
                  </a:cubicBezTo>
                  <a:cubicBezTo>
                    <a:pt x="10683" y="20347"/>
                    <a:pt x="11161" y="17963"/>
                    <a:pt x="12277" y="15896"/>
                  </a:cubicBezTo>
                  <a:cubicBezTo>
                    <a:pt x="13393" y="13830"/>
                    <a:pt x="14669" y="12240"/>
                    <a:pt x="16582" y="10968"/>
                  </a:cubicBezTo>
                  <a:cubicBezTo>
                    <a:pt x="18336" y="9856"/>
                    <a:pt x="20568" y="9220"/>
                    <a:pt x="22960" y="9220"/>
                  </a:cubicBezTo>
                  <a:cubicBezTo>
                    <a:pt x="25351" y="9220"/>
                    <a:pt x="27583" y="9856"/>
                    <a:pt x="29337" y="10968"/>
                  </a:cubicBezTo>
                  <a:cubicBezTo>
                    <a:pt x="31251" y="12081"/>
                    <a:pt x="32686" y="13830"/>
                    <a:pt x="33642" y="15896"/>
                  </a:cubicBezTo>
                  <a:cubicBezTo>
                    <a:pt x="34758" y="17963"/>
                    <a:pt x="35237" y="20347"/>
                    <a:pt x="35237" y="23050"/>
                  </a:cubicBezTo>
                  <a:cubicBezTo>
                    <a:pt x="35237" y="25752"/>
                    <a:pt x="34758" y="28295"/>
                    <a:pt x="33642" y="30362"/>
                  </a:cubicBezTo>
                  <a:cubicBezTo>
                    <a:pt x="32526" y="32428"/>
                    <a:pt x="31091" y="34177"/>
                    <a:pt x="29337" y="35290"/>
                  </a:cubicBezTo>
                  <a:close/>
                </a:path>
              </a:pathLst>
            </a:custGeom>
            <a:grpFill/>
            <a:ln w="15937"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3423E845-0606-3C37-D553-F7B37918A2D8}"/>
                </a:ext>
              </a:extLst>
            </p:cNvPr>
            <p:cNvSpPr/>
            <p:nvPr/>
          </p:nvSpPr>
          <p:spPr>
            <a:xfrm>
              <a:off x="10956318" y="6177588"/>
              <a:ext cx="39860" cy="45463"/>
            </a:xfrm>
            <a:custGeom>
              <a:avLst/>
              <a:gdLst>
                <a:gd name="connsiteX0" fmla="*/ 33004 w 39860"/>
                <a:gd name="connsiteY0" fmla="*/ 2067 h 45463"/>
                <a:gd name="connsiteX1" fmla="*/ 24554 w 39860"/>
                <a:gd name="connsiteY1" fmla="*/ 0 h 45463"/>
                <a:gd name="connsiteX2" fmla="*/ 17539 w 39860"/>
                <a:gd name="connsiteY2" fmla="*/ 1590 h 45463"/>
                <a:gd name="connsiteX3" fmla="*/ 11639 w 39860"/>
                <a:gd name="connsiteY3" fmla="*/ 5564 h 45463"/>
                <a:gd name="connsiteX4" fmla="*/ 10204 w 39860"/>
                <a:gd name="connsiteY4" fmla="*/ 7312 h 45463"/>
                <a:gd name="connsiteX5" fmla="*/ 10204 w 39860"/>
                <a:gd name="connsiteY5" fmla="*/ 954 h 45463"/>
                <a:gd name="connsiteX6" fmla="*/ 0 w 39860"/>
                <a:gd name="connsiteY6" fmla="*/ 954 h 45463"/>
                <a:gd name="connsiteX7" fmla="*/ 0 w 39860"/>
                <a:gd name="connsiteY7" fmla="*/ 45463 h 45463"/>
                <a:gd name="connsiteX8" fmla="*/ 10364 w 39860"/>
                <a:gd name="connsiteY8" fmla="*/ 45463 h 45463"/>
                <a:gd name="connsiteX9" fmla="*/ 10364 w 39860"/>
                <a:gd name="connsiteY9" fmla="*/ 18599 h 45463"/>
                <a:gd name="connsiteX10" fmla="*/ 11161 w 39860"/>
                <a:gd name="connsiteY10" fmla="*/ 14942 h 45463"/>
                <a:gd name="connsiteX11" fmla="*/ 13393 w 39860"/>
                <a:gd name="connsiteY11" fmla="*/ 11922 h 45463"/>
                <a:gd name="connsiteX12" fmla="*/ 16741 w 39860"/>
                <a:gd name="connsiteY12" fmla="*/ 9856 h 45463"/>
                <a:gd name="connsiteX13" fmla="*/ 20887 w 39860"/>
                <a:gd name="connsiteY13" fmla="*/ 9061 h 45463"/>
                <a:gd name="connsiteX14" fmla="*/ 25670 w 39860"/>
                <a:gd name="connsiteY14" fmla="*/ 10015 h 45463"/>
                <a:gd name="connsiteX15" fmla="*/ 28540 w 39860"/>
                <a:gd name="connsiteY15" fmla="*/ 13353 h 45463"/>
                <a:gd name="connsiteX16" fmla="*/ 29497 w 39860"/>
                <a:gd name="connsiteY16" fmla="*/ 18917 h 45463"/>
                <a:gd name="connsiteX17" fmla="*/ 29497 w 39860"/>
                <a:gd name="connsiteY17" fmla="*/ 45304 h 45463"/>
                <a:gd name="connsiteX18" fmla="*/ 39860 w 39860"/>
                <a:gd name="connsiteY18" fmla="*/ 45304 h 45463"/>
                <a:gd name="connsiteX19" fmla="*/ 39860 w 39860"/>
                <a:gd name="connsiteY19" fmla="*/ 18122 h 45463"/>
                <a:gd name="connsiteX20" fmla="*/ 38107 w 39860"/>
                <a:gd name="connsiteY20" fmla="*/ 7948 h 45463"/>
                <a:gd name="connsiteX21" fmla="*/ 33004 w 39860"/>
                <a:gd name="connsiteY21" fmla="*/ 190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33004" y="2067"/>
                  </a:moveTo>
                  <a:cubicBezTo>
                    <a:pt x="30772" y="795"/>
                    <a:pt x="27902" y="0"/>
                    <a:pt x="24554" y="0"/>
                  </a:cubicBezTo>
                  <a:cubicBezTo>
                    <a:pt x="22162" y="0"/>
                    <a:pt x="19930" y="477"/>
                    <a:pt x="17539" y="1590"/>
                  </a:cubicBezTo>
                  <a:cubicBezTo>
                    <a:pt x="15306" y="2543"/>
                    <a:pt x="13393" y="3974"/>
                    <a:pt x="11639" y="5564"/>
                  </a:cubicBezTo>
                  <a:cubicBezTo>
                    <a:pt x="11001"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ubicBezTo>
                    <a:pt x="29178" y="14783"/>
                    <a:pt x="29497" y="16691"/>
                    <a:pt x="29497" y="18917"/>
                  </a:cubicBezTo>
                  <a:lnTo>
                    <a:pt x="29497" y="45304"/>
                  </a:lnTo>
                  <a:lnTo>
                    <a:pt x="39860" y="45304"/>
                  </a:lnTo>
                  <a:lnTo>
                    <a:pt x="39860" y="18122"/>
                  </a:lnTo>
                  <a:cubicBezTo>
                    <a:pt x="39860" y="14148"/>
                    <a:pt x="39223" y="10650"/>
                    <a:pt x="38107" y="7948"/>
                  </a:cubicBezTo>
                  <a:cubicBezTo>
                    <a:pt x="36991" y="5246"/>
                    <a:pt x="35237" y="3179"/>
                    <a:pt x="33004" y="1908"/>
                  </a:cubicBezTo>
                  <a:close/>
                </a:path>
              </a:pathLst>
            </a:custGeom>
            <a:grpFill/>
            <a:ln w="15937"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A621D86E-9A6B-4D41-64FC-9A143243A77E}"/>
                </a:ext>
              </a:extLst>
            </p:cNvPr>
            <p:cNvSpPr/>
            <p:nvPr/>
          </p:nvSpPr>
          <p:spPr>
            <a:xfrm>
              <a:off x="11004947" y="6160738"/>
              <a:ext cx="45281" cy="63266"/>
            </a:xfrm>
            <a:custGeom>
              <a:avLst/>
              <a:gdLst>
                <a:gd name="connsiteX0" fmla="*/ 34918 w 45281"/>
                <a:gd name="connsiteY0" fmla="*/ 23209 h 63266"/>
                <a:gd name="connsiteX1" fmla="*/ 32367 w 45281"/>
                <a:gd name="connsiteY1" fmla="*/ 20665 h 63266"/>
                <a:gd name="connsiteX2" fmla="*/ 26946 w 45281"/>
                <a:gd name="connsiteY2" fmla="*/ 17963 h 63266"/>
                <a:gd name="connsiteX3" fmla="*/ 20727 w 45281"/>
                <a:gd name="connsiteY3" fmla="*/ 17009 h 63266"/>
                <a:gd name="connsiteX4" fmla="*/ 10045 w 45281"/>
                <a:gd name="connsiteY4" fmla="*/ 20029 h 63266"/>
                <a:gd name="connsiteX5" fmla="*/ 2710 w 45281"/>
                <a:gd name="connsiteY5" fmla="*/ 28295 h 63266"/>
                <a:gd name="connsiteX6" fmla="*/ 0 w 45281"/>
                <a:gd name="connsiteY6" fmla="*/ 40217 h 63266"/>
                <a:gd name="connsiteX7" fmla="*/ 2710 w 45281"/>
                <a:gd name="connsiteY7" fmla="*/ 52140 h 63266"/>
                <a:gd name="connsiteX8" fmla="*/ 10204 w 45281"/>
                <a:gd name="connsiteY8" fmla="*/ 60247 h 63266"/>
                <a:gd name="connsiteX9" fmla="*/ 20887 w 45281"/>
                <a:gd name="connsiteY9" fmla="*/ 63267 h 63266"/>
                <a:gd name="connsiteX10" fmla="*/ 26786 w 45281"/>
                <a:gd name="connsiteY10" fmla="*/ 62313 h 63266"/>
                <a:gd name="connsiteX11" fmla="*/ 31888 w 45281"/>
                <a:gd name="connsiteY11" fmla="*/ 59770 h 63266"/>
                <a:gd name="connsiteX12" fmla="*/ 35077 w 45281"/>
                <a:gd name="connsiteY12" fmla="*/ 56591 h 63266"/>
                <a:gd name="connsiteX13" fmla="*/ 35077 w 45281"/>
                <a:gd name="connsiteY13" fmla="*/ 62472 h 63266"/>
                <a:gd name="connsiteX14" fmla="*/ 45282 w 45281"/>
                <a:gd name="connsiteY14" fmla="*/ 62472 h 63266"/>
                <a:gd name="connsiteX15" fmla="*/ 45282 w 45281"/>
                <a:gd name="connsiteY15" fmla="*/ 0 h 63266"/>
                <a:gd name="connsiteX16" fmla="*/ 34918 w 45281"/>
                <a:gd name="connsiteY16" fmla="*/ 0 h 63266"/>
                <a:gd name="connsiteX17" fmla="*/ 34918 w 45281"/>
                <a:gd name="connsiteY17" fmla="*/ 23367 h 63266"/>
                <a:gd name="connsiteX18" fmla="*/ 29337 w 45281"/>
                <a:gd name="connsiteY18" fmla="*/ 52458 h 63266"/>
                <a:gd name="connsiteX19" fmla="*/ 22960 w 45281"/>
                <a:gd name="connsiteY19" fmla="*/ 54365 h 63266"/>
                <a:gd name="connsiteX20" fmla="*/ 16582 w 45281"/>
                <a:gd name="connsiteY20" fmla="*/ 52458 h 63266"/>
                <a:gd name="connsiteX21" fmla="*/ 12277 w 45281"/>
                <a:gd name="connsiteY21" fmla="*/ 47371 h 63266"/>
                <a:gd name="connsiteX22" fmla="*/ 10683 w 45281"/>
                <a:gd name="connsiteY22" fmla="*/ 39900 h 63266"/>
                <a:gd name="connsiteX23" fmla="*/ 12277 w 45281"/>
                <a:gd name="connsiteY23" fmla="*/ 32587 h 63266"/>
                <a:gd name="connsiteX24" fmla="*/ 16582 w 45281"/>
                <a:gd name="connsiteY24" fmla="*/ 27500 h 63266"/>
                <a:gd name="connsiteX25" fmla="*/ 22960 w 45281"/>
                <a:gd name="connsiteY25" fmla="*/ 25752 h 63266"/>
                <a:gd name="connsiteX26" fmla="*/ 29337 w 45281"/>
                <a:gd name="connsiteY26" fmla="*/ 27500 h 63266"/>
                <a:gd name="connsiteX27" fmla="*/ 33642 w 45281"/>
                <a:gd name="connsiteY27" fmla="*/ 32587 h 63266"/>
                <a:gd name="connsiteX28" fmla="*/ 35237 w 45281"/>
                <a:gd name="connsiteY28" fmla="*/ 39900 h 63266"/>
                <a:gd name="connsiteX29" fmla="*/ 33642 w 45281"/>
                <a:gd name="connsiteY29" fmla="*/ 47371 h 63266"/>
                <a:gd name="connsiteX30" fmla="*/ 29337 w 45281"/>
                <a:gd name="connsiteY30" fmla="*/ 52458 h 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81" h="63266">
                  <a:moveTo>
                    <a:pt x="34918" y="23209"/>
                  </a:moveTo>
                  <a:cubicBezTo>
                    <a:pt x="34121" y="22255"/>
                    <a:pt x="33483" y="21460"/>
                    <a:pt x="32367" y="20665"/>
                  </a:cubicBezTo>
                  <a:cubicBezTo>
                    <a:pt x="30772" y="19552"/>
                    <a:pt x="29018" y="18599"/>
                    <a:pt x="26946" y="17963"/>
                  </a:cubicBezTo>
                  <a:cubicBezTo>
                    <a:pt x="24873" y="17327"/>
                    <a:pt x="22800" y="17009"/>
                    <a:pt x="20727" y="17009"/>
                  </a:cubicBezTo>
                  <a:cubicBezTo>
                    <a:pt x="16741" y="17009"/>
                    <a:pt x="13234" y="17963"/>
                    <a:pt x="10045" y="20029"/>
                  </a:cubicBezTo>
                  <a:cubicBezTo>
                    <a:pt x="6856" y="22096"/>
                    <a:pt x="4464" y="24798"/>
                    <a:pt x="2710" y="28295"/>
                  </a:cubicBezTo>
                  <a:cubicBezTo>
                    <a:pt x="957" y="31792"/>
                    <a:pt x="0" y="35767"/>
                    <a:pt x="0" y="40217"/>
                  </a:cubicBezTo>
                  <a:cubicBezTo>
                    <a:pt x="0" y="44668"/>
                    <a:pt x="957" y="48642"/>
                    <a:pt x="2710" y="52140"/>
                  </a:cubicBezTo>
                  <a:cubicBezTo>
                    <a:pt x="4464" y="55637"/>
                    <a:pt x="7015" y="58339"/>
                    <a:pt x="10204" y="60247"/>
                  </a:cubicBezTo>
                  <a:cubicBezTo>
                    <a:pt x="13393" y="62313"/>
                    <a:pt x="16901" y="63267"/>
                    <a:pt x="20887" y="63267"/>
                  </a:cubicBezTo>
                  <a:cubicBezTo>
                    <a:pt x="22960" y="63267"/>
                    <a:pt x="24873" y="62949"/>
                    <a:pt x="26786" y="62313"/>
                  </a:cubicBezTo>
                  <a:cubicBezTo>
                    <a:pt x="28700" y="61677"/>
                    <a:pt x="30453" y="60883"/>
                    <a:pt x="31888" y="59770"/>
                  </a:cubicBezTo>
                  <a:cubicBezTo>
                    <a:pt x="33164" y="58816"/>
                    <a:pt x="34121" y="57703"/>
                    <a:pt x="35077" y="56591"/>
                  </a:cubicBezTo>
                  <a:lnTo>
                    <a:pt x="35077" y="62472"/>
                  </a:lnTo>
                  <a:lnTo>
                    <a:pt x="45282" y="62472"/>
                  </a:lnTo>
                  <a:lnTo>
                    <a:pt x="45282" y="0"/>
                  </a:lnTo>
                  <a:lnTo>
                    <a:pt x="34918" y="0"/>
                  </a:lnTo>
                  <a:lnTo>
                    <a:pt x="34918" y="23367"/>
                  </a:lnTo>
                  <a:close/>
                  <a:moveTo>
                    <a:pt x="29337" y="52458"/>
                  </a:moveTo>
                  <a:cubicBezTo>
                    <a:pt x="27424" y="53729"/>
                    <a:pt x="25351" y="54365"/>
                    <a:pt x="22960" y="54365"/>
                  </a:cubicBezTo>
                  <a:cubicBezTo>
                    <a:pt x="20568" y="54365"/>
                    <a:pt x="18336" y="53729"/>
                    <a:pt x="16582" y="52458"/>
                  </a:cubicBezTo>
                  <a:cubicBezTo>
                    <a:pt x="14669" y="51186"/>
                    <a:pt x="13234" y="49596"/>
                    <a:pt x="12277" y="47371"/>
                  </a:cubicBezTo>
                  <a:cubicBezTo>
                    <a:pt x="11320" y="45145"/>
                    <a:pt x="10683" y="42761"/>
                    <a:pt x="10683" y="39900"/>
                  </a:cubicBezTo>
                  <a:cubicBezTo>
                    <a:pt x="10683" y="37038"/>
                    <a:pt x="11161" y="34654"/>
                    <a:pt x="12277" y="32587"/>
                  </a:cubicBezTo>
                  <a:cubicBezTo>
                    <a:pt x="13393" y="30362"/>
                    <a:pt x="14828" y="28772"/>
                    <a:pt x="16582" y="27500"/>
                  </a:cubicBezTo>
                  <a:cubicBezTo>
                    <a:pt x="18495" y="26229"/>
                    <a:pt x="20568" y="25752"/>
                    <a:pt x="22960" y="25752"/>
                  </a:cubicBezTo>
                  <a:cubicBezTo>
                    <a:pt x="25351" y="25752"/>
                    <a:pt x="27583" y="26388"/>
                    <a:pt x="29337" y="27500"/>
                  </a:cubicBezTo>
                  <a:cubicBezTo>
                    <a:pt x="31251" y="28772"/>
                    <a:pt x="32686" y="30362"/>
                    <a:pt x="33642" y="32587"/>
                  </a:cubicBezTo>
                  <a:cubicBezTo>
                    <a:pt x="34758" y="34813"/>
                    <a:pt x="35237" y="37197"/>
                    <a:pt x="35237" y="39900"/>
                  </a:cubicBezTo>
                  <a:cubicBezTo>
                    <a:pt x="35237" y="42602"/>
                    <a:pt x="34758" y="45145"/>
                    <a:pt x="33642" y="47371"/>
                  </a:cubicBezTo>
                  <a:cubicBezTo>
                    <a:pt x="32526" y="49437"/>
                    <a:pt x="31091" y="51186"/>
                    <a:pt x="29337" y="52458"/>
                  </a:cubicBezTo>
                  <a:close/>
                </a:path>
              </a:pathLst>
            </a:custGeom>
            <a:grpFill/>
            <a:ln w="15937"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14CBB9E-681B-5FD0-D3D5-276FA062DCD2}"/>
                </a:ext>
              </a:extLst>
            </p:cNvPr>
            <p:cNvSpPr/>
            <p:nvPr/>
          </p:nvSpPr>
          <p:spPr>
            <a:xfrm>
              <a:off x="11082436" y="6164394"/>
              <a:ext cx="81315" cy="58974"/>
            </a:xfrm>
            <a:custGeom>
              <a:avLst/>
              <a:gdLst>
                <a:gd name="connsiteX0" fmla="*/ 59472 w 81315"/>
                <a:gd name="connsiteY0" fmla="*/ 34336 h 58974"/>
                <a:gd name="connsiteX1" fmla="*/ 58515 w 81315"/>
                <a:gd name="connsiteY1" fmla="*/ 37992 h 58974"/>
                <a:gd name="connsiteX2" fmla="*/ 58037 w 81315"/>
                <a:gd name="connsiteY2" fmla="*/ 40376 h 58974"/>
                <a:gd name="connsiteX3" fmla="*/ 57718 w 81315"/>
                <a:gd name="connsiteY3" fmla="*/ 42284 h 58974"/>
                <a:gd name="connsiteX4" fmla="*/ 56921 w 81315"/>
                <a:gd name="connsiteY4" fmla="*/ 39105 h 58974"/>
                <a:gd name="connsiteX5" fmla="*/ 55326 w 81315"/>
                <a:gd name="connsiteY5" fmla="*/ 34654 h 58974"/>
                <a:gd name="connsiteX6" fmla="*/ 45600 w 81315"/>
                <a:gd name="connsiteY6" fmla="*/ 9220 h 58974"/>
                <a:gd name="connsiteX7" fmla="*/ 36193 w 81315"/>
                <a:gd name="connsiteY7" fmla="*/ 9220 h 58974"/>
                <a:gd name="connsiteX8" fmla="*/ 26148 w 81315"/>
                <a:gd name="connsiteY8" fmla="*/ 34654 h 58974"/>
                <a:gd name="connsiteX9" fmla="*/ 25192 w 81315"/>
                <a:gd name="connsiteY9" fmla="*/ 37674 h 58974"/>
                <a:gd name="connsiteX10" fmla="*/ 24076 w 81315"/>
                <a:gd name="connsiteY10" fmla="*/ 41807 h 58974"/>
                <a:gd name="connsiteX11" fmla="*/ 23757 w 81315"/>
                <a:gd name="connsiteY11" fmla="*/ 42920 h 58974"/>
                <a:gd name="connsiteX12" fmla="*/ 23757 w 81315"/>
                <a:gd name="connsiteY12" fmla="*/ 42125 h 58974"/>
                <a:gd name="connsiteX13" fmla="*/ 22960 w 81315"/>
                <a:gd name="connsiteY13" fmla="*/ 38310 h 58974"/>
                <a:gd name="connsiteX14" fmla="*/ 22003 w 81315"/>
                <a:gd name="connsiteY14" fmla="*/ 34813 h 58974"/>
                <a:gd name="connsiteX15" fmla="*/ 11480 w 81315"/>
                <a:gd name="connsiteY15" fmla="*/ 0 h 58974"/>
                <a:gd name="connsiteX16" fmla="*/ 0 w 81315"/>
                <a:gd name="connsiteY16" fmla="*/ 0 h 58974"/>
                <a:gd name="connsiteX17" fmla="*/ 18495 w 81315"/>
                <a:gd name="connsiteY17" fmla="*/ 58975 h 58974"/>
                <a:gd name="connsiteX18" fmla="*/ 26467 w 81315"/>
                <a:gd name="connsiteY18" fmla="*/ 58975 h 58974"/>
                <a:gd name="connsiteX19" fmla="*/ 40339 w 81315"/>
                <a:gd name="connsiteY19" fmla="*/ 24480 h 58974"/>
                <a:gd name="connsiteX20" fmla="*/ 54848 w 81315"/>
                <a:gd name="connsiteY20" fmla="*/ 58975 h 58974"/>
                <a:gd name="connsiteX21" fmla="*/ 62820 w 81315"/>
                <a:gd name="connsiteY21" fmla="*/ 58975 h 58974"/>
                <a:gd name="connsiteX22" fmla="*/ 81315 w 81315"/>
                <a:gd name="connsiteY22" fmla="*/ 0 h 58974"/>
                <a:gd name="connsiteX23" fmla="*/ 69836 w 81315"/>
                <a:gd name="connsiteY23" fmla="*/ 0 h 58974"/>
                <a:gd name="connsiteX24" fmla="*/ 59472 w 81315"/>
                <a:gd name="connsiteY24" fmla="*/ 34654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315" h="58974">
                  <a:moveTo>
                    <a:pt x="59472" y="34336"/>
                  </a:moveTo>
                  <a:cubicBezTo>
                    <a:pt x="59153" y="35767"/>
                    <a:pt x="58675" y="37038"/>
                    <a:pt x="58515" y="37992"/>
                  </a:cubicBezTo>
                  <a:cubicBezTo>
                    <a:pt x="58196" y="38946"/>
                    <a:pt x="58037" y="39741"/>
                    <a:pt x="58037" y="40376"/>
                  </a:cubicBezTo>
                  <a:cubicBezTo>
                    <a:pt x="58037" y="41012"/>
                    <a:pt x="57877" y="41648"/>
                    <a:pt x="57718" y="42284"/>
                  </a:cubicBezTo>
                  <a:cubicBezTo>
                    <a:pt x="57399" y="41171"/>
                    <a:pt x="57240" y="40217"/>
                    <a:pt x="56921" y="39105"/>
                  </a:cubicBezTo>
                  <a:cubicBezTo>
                    <a:pt x="56442" y="37674"/>
                    <a:pt x="55964" y="36243"/>
                    <a:pt x="55326" y="34654"/>
                  </a:cubicBezTo>
                  <a:lnTo>
                    <a:pt x="45600" y="9220"/>
                  </a:lnTo>
                  <a:lnTo>
                    <a:pt x="36193" y="9220"/>
                  </a:lnTo>
                  <a:lnTo>
                    <a:pt x="26148" y="34654"/>
                  </a:lnTo>
                  <a:cubicBezTo>
                    <a:pt x="25829" y="35608"/>
                    <a:pt x="25511" y="36561"/>
                    <a:pt x="25192" y="37674"/>
                  </a:cubicBezTo>
                  <a:cubicBezTo>
                    <a:pt x="24873" y="38787"/>
                    <a:pt x="24554" y="40059"/>
                    <a:pt x="24076" y="41807"/>
                  </a:cubicBezTo>
                  <a:cubicBezTo>
                    <a:pt x="24076" y="42125"/>
                    <a:pt x="23916" y="42602"/>
                    <a:pt x="23757" y="42920"/>
                  </a:cubicBezTo>
                  <a:cubicBezTo>
                    <a:pt x="23757" y="42602"/>
                    <a:pt x="23757" y="42443"/>
                    <a:pt x="23757" y="42125"/>
                  </a:cubicBezTo>
                  <a:cubicBezTo>
                    <a:pt x="23597" y="40853"/>
                    <a:pt x="23279" y="39582"/>
                    <a:pt x="22960" y="38310"/>
                  </a:cubicBezTo>
                  <a:cubicBezTo>
                    <a:pt x="22641" y="37038"/>
                    <a:pt x="22322" y="35767"/>
                    <a:pt x="22003" y="34813"/>
                  </a:cubicBezTo>
                  <a:lnTo>
                    <a:pt x="11480" y="0"/>
                  </a:lnTo>
                  <a:lnTo>
                    <a:pt x="0" y="0"/>
                  </a:lnTo>
                  <a:lnTo>
                    <a:pt x="18495" y="58975"/>
                  </a:lnTo>
                  <a:lnTo>
                    <a:pt x="26467" y="58975"/>
                  </a:lnTo>
                  <a:lnTo>
                    <a:pt x="40339" y="24480"/>
                  </a:lnTo>
                  <a:lnTo>
                    <a:pt x="54848" y="58975"/>
                  </a:lnTo>
                  <a:lnTo>
                    <a:pt x="62820" y="58975"/>
                  </a:lnTo>
                  <a:lnTo>
                    <a:pt x="81315" y="0"/>
                  </a:lnTo>
                  <a:lnTo>
                    <a:pt x="69836" y="0"/>
                  </a:lnTo>
                  <a:lnTo>
                    <a:pt x="59472" y="34654"/>
                  </a:lnTo>
                  <a:close/>
                </a:path>
              </a:pathLst>
            </a:custGeom>
            <a:grpFill/>
            <a:ln w="15937"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BFEE6838-91F4-09F1-009A-1C91AA053CA8}"/>
                </a:ext>
              </a:extLst>
            </p:cNvPr>
            <p:cNvSpPr/>
            <p:nvPr/>
          </p:nvSpPr>
          <p:spPr>
            <a:xfrm>
              <a:off x="11166302" y="6177429"/>
              <a:ext cx="43368" cy="46575"/>
            </a:xfrm>
            <a:custGeom>
              <a:avLst/>
              <a:gdLst>
                <a:gd name="connsiteX0" fmla="*/ 37469 w 43368"/>
                <a:gd name="connsiteY0" fmla="*/ 6359 h 46575"/>
                <a:gd name="connsiteX1" fmla="*/ 30932 w 43368"/>
                <a:gd name="connsiteY1" fmla="*/ 1749 h 46575"/>
                <a:gd name="connsiteX2" fmla="*/ 22800 w 43368"/>
                <a:gd name="connsiteY2" fmla="*/ 0 h 46575"/>
                <a:gd name="connsiteX3" fmla="*/ 13553 w 43368"/>
                <a:gd name="connsiteY3" fmla="*/ 1749 h 46575"/>
                <a:gd name="connsiteX4" fmla="*/ 6378 w 43368"/>
                <a:gd name="connsiteY4" fmla="*/ 6676 h 46575"/>
                <a:gd name="connsiteX5" fmla="*/ 1754 w 43368"/>
                <a:gd name="connsiteY5" fmla="*/ 14148 h 46575"/>
                <a:gd name="connsiteX6" fmla="*/ 0 w 43368"/>
                <a:gd name="connsiteY6" fmla="*/ 23685 h 46575"/>
                <a:gd name="connsiteX7" fmla="*/ 3029 w 43368"/>
                <a:gd name="connsiteY7" fmla="*/ 35449 h 46575"/>
                <a:gd name="connsiteX8" fmla="*/ 11480 w 43368"/>
                <a:gd name="connsiteY8" fmla="*/ 43556 h 46575"/>
                <a:gd name="connsiteX9" fmla="*/ 23916 w 43368"/>
                <a:gd name="connsiteY9" fmla="*/ 46576 h 46575"/>
                <a:gd name="connsiteX10" fmla="*/ 30294 w 43368"/>
                <a:gd name="connsiteY10" fmla="*/ 45781 h 46575"/>
                <a:gd name="connsiteX11" fmla="*/ 36353 w 43368"/>
                <a:gd name="connsiteY11" fmla="*/ 43397 h 46575"/>
                <a:gd name="connsiteX12" fmla="*/ 41614 w 43368"/>
                <a:gd name="connsiteY12" fmla="*/ 39741 h 46575"/>
                <a:gd name="connsiteX13" fmla="*/ 36512 w 43368"/>
                <a:gd name="connsiteY13" fmla="*/ 32587 h 46575"/>
                <a:gd name="connsiteX14" fmla="*/ 30772 w 43368"/>
                <a:gd name="connsiteY14" fmla="*/ 36243 h 46575"/>
                <a:gd name="connsiteX15" fmla="*/ 25032 w 43368"/>
                <a:gd name="connsiteY15" fmla="*/ 37197 h 46575"/>
                <a:gd name="connsiteX16" fmla="*/ 17220 w 43368"/>
                <a:gd name="connsiteY16" fmla="*/ 35449 h 46575"/>
                <a:gd name="connsiteX17" fmla="*/ 12118 w 43368"/>
                <a:gd name="connsiteY17" fmla="*/ 30521 h 46575"/>
                <a:gd name="connsiteX18" fmla="*/ 10523 w 43368"/>
                <a:gd name="connsiteY18" fmla="*/ 25752 h 46575"/>
                <a:gd name="connsiteX19" fmla="*/ 43368 w 43368"/>
                <a:gd name="connsiteY19" fmla="*/ 25752 h 46575"/>
                <a:gd name="connsiteX20" fmla="*/ 43368 w 43368"/>
                <a:gd name="connsiteY20" fmla="*/ 22096 h 46575"/>
                <a:gd name="connsiteX21" fmla="*/ 42093 w 43368"/>
                <a:gd name="connsiteY21" fmla="*/ 13353 h 46575"/>
                <a:gd name="connsiteX22" fmla="*/ 37788 w 43368"/>
                <a:gd name="connsiteY22" fmla="*/ 6359 h 46575"/>
                <a:gd name="connsiteX23" fmla="*/ 15625 w 43368"/>
                <a:gd name="connsiteY23" fmla="*/ 10809 h 46575"/>
                <a:gd name="connsiteX24" fmla="*/ 22641 w 43368"/>
                <a:gd name="connsiteY24" fmla="*/ 9220 h 46575"/>
                <a:gd name="connsiteX25" fmla="*/ 27584 w 43368"/>
                <a:gd name="connsiteY25" fmla="*/ 10333 h 46575"/>
                <a:gd name="connsiteX26" fmla="*/ 31251 w 43368"/>
                <a:gd name="connsiteY26" fmla="*/ 13512 h 46575"/>
                <a:gd name="connsiteX27" fmla="*/ 33005 w 43368"/>
                <a:gd name="connsiteY27" fmla="*/ 18122 h 46575"/>
                <a:gd name="connsiteX28" fmla="*/ 33005 w 43368"/>
                <a:gd name="connsiteY28" fmla="*/ 18599 h 46575"/>
                <a:gd name="connsiteX29" fmla="*/ 10364 w 43368"/>
                <a:gd name="connsiteY29" fmla="*/ 18599 h 46575"/>
                <a:gd name="connsiteX30" fmla="*/ 11320 w 43368"/>
                <a:gd name="connsiteY30" fmla="*/ 15578 h 46575"/>
                <a:gd name="connsiteX31" fmla="*/ 15625 w 43368"/>
                <a:gd name="connsiteY31" fmla="*/ 10968 h 4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368" h="46575">
                  <a:moveTo>
                    <a:pt x="37469" y="6359"/>
                  </a:moveTo>
                  <a:cubicBezTo>
                    <a:pt x="35556" y="4451"/>
                    <a:pt x="33483" y="2861"/>
                    <a:pt x="30932" y="1749"/>
                  </a:cubicBezTo>
                  <a:cubicBezTo>
                    <a:pt x="28381" y="636"/>
                    <a:pt x="25670" y="0"/>
                    <a:pt x="22800" y="0"/>
                  </a:cubicBezTo>
                  <a:cubicBezTo>
                    <a:pt x="19452" y="0"/>
                    <a:pt x="16422" y="636"/>
                    <a:pt x="13553"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449"/>
                  </a:cubicBezTo>
                  <a:cubicBezTo>
                    <a:pt x="5102" y="38787"/>
                    <a:pt x="7813" y="41489"/>
                    <a:pt x="11480" y="43556"/>
                  </a:cubicBezTo>
                  <a:cubicBezTo>
                    <a:pt x="15147" y="45622"/>
                    <a:pt x="19133" y="46576"/>
                    <a:pt x="23916" y="46576"/>
                  </a:cubicBezTo>
                  <a:cubicBezTo>
                    <a:pt x="25989" y="46576"/>
                    <a:pt x="28062" y="46258"/>
                    <a:pt x="30294" y="45781"/>
                  </a:cubicBezTo>
                  <a:cubicBezTo>
                    <a:pt x="32367" y="45145"/>
                    <a:pt x="34439" y="44509"/>
                    <a:pt x="36353" y="43397"/>
                  </a:cubicBezTo>
                  <a:cubicBezTo>
                    <a:pt x="38266" y="42284"/>
                    <a:pt x="40020" y="41171"/>
                    <a:pt x="41614" y="39741"/>
                  </a:cubicBezTo>
                  <a:lnTo>
                    <a:pt x="36512" y="32587"/>
                  </a:lnTo>
                  <a:cubicBezTo>
                    <a:pt x="34439" y="34336"/>
                    <a:pt x="32526" y="35608"/>
                    <a:pt x="30772" y="36243"/>
                  </a:cubicBezTo>
                  <a:cubicBezTo>
                    <a:pt x="29019" y="36879"/>
                    <a:pt x="27105" y="37197"/>
                    <a:pt x="25032" y="37197"/>
                  </a:cubicBezTo>
                  <a:cubicBezTo>
                    <a:pt x="22003" y="37197"/>
                    <a:pt x="19452" y="36561"/>
                    <a:pt x="17220" y="35449"/>
                  </a:cubicBezTo>
                  <a:cubicBezTo>
                    <a:pt x="14988" y="34336"/>
                    <a:pt x="13234" y="32587"/>
                    <a:pt x="12118" y="30521"/>
                  </a:cubicBezTo>
                  <a:cubicBezTo>
                    <a:pt x="11320" y="29090"/>
                    <a:pt x="10842" y="27500"/>
                    <a:pt x="10523" y="25752"/>
                  </a:cubicBezTo>
                  <a:lnTo>
                    <a:pt x="43368" y="25752"/>
                  </a:lnTo>
                  <a:lnTo>
                    <a:pt x="43368" y="22096"/>
                  </a:lnTo>
                  <a:cubicBezTo>
                    <a:pt x="43368" y="18917"/>
                    <a:pt x="43049" y="16055"/>
                    <a:pt x="42093" y="13353"/>
                  </a:cubicBezTo>
                  <a:cubicBezTo>
                    <a:pt x="41136" y="10650"/>
                    <a:pt x="39701" y="8425"/>
                    <a:pt x="37788" y="6359"/>
                  </a:cubicBezTo>
                  <a:close/>
                  <a:moveTo>
                    <a:pt x="15625" y="10809"/>
                  </a:moveTo>
                  <a:cubicBezTo>
                    <a:pt x="17539" y="9697"/>
                    <a:pt x="19771" y="9220"/>
                    <a:pt x="22641" y="9220"/>
                  </a:cubicBezTo>
                  <a:cubicBezTo>
                    <a:pt x="24395" y="9220"/>
                    <a:pt x="26148" y="9538"/>
                    <a:pt x="27584" y="10333"/>
                  </a:cubicBezTo>
                  <a:cubicBezTo>
                    <a:pt x="29019" y="11127"/>
                    <a:pt x="30294" y="12081"/>
                    <a:pt x="31251" y="13512"/>
                  </a:cubicBezTo>
                  <a:cubicBezTo>
                    <a:pt x="32207" y="14783"/>
                    <a:pt x="32845" y="16373"/>
                    <a:pt x="33005" y="18122"/>
                  </a:cubicBezTo>
                  <a:lnTo>
                    <a:pt x="33005" y="18599"/>
                  </a:lnTo>
                  <a:lnTo>
                    <a:pt x="10364" y="18599"/>
                  </a:lnTo>
                  <a:cubicBezTo>
                    <a:pt x="10523" y="17486"/>
                    <a:pt x="10842" y="16373"/>
                    <a:pt x="11320" y="15578"/>
                  </a:cubicBezTo>
                  <a:cubicBezTo>
                    <a:pt x="12277" y="13512"/>
                    <a:pt x="13712" y="12081"/>
                    <a:pt x="15625" y="10968"/>
                  </a:cubicBezTo>
                  <a:close/>
                </a:path>
              </a:pathLst>
            </a:custGeom>
            <a:grpFill/>
            <a:ln w="15937"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E7EDC8A0-F667-6816-7F15-3DAED4955F86}"/>
                </a:ext>
              </a:extLst>
            </p:cNvPr>
            <p:cNvSpPr/>
            <p:nvPr/>
          </p:nvSpPr>
          <p:spPr>
            <a:xfrm>
              <a:off x="11218759" y="6160579"/>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3EA03FC-49D1-7043-2EC7-0C12EBD22E91}"/>
                </a:ext>
              </a:extLst>
            </p:cNvPr>
            <p:cNvSpPr/>
            <p:nvPr/>
          </p:nvSpPr>
          <p:spPr>
            <a:xfrm>
              <a:off x="11241559" y="6160579"/>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F66E0B38-D683-8638-584C-81E3A6F64C8F}"/>
                </a:ext>
              </a:extLst>
            </p:cNvPr>
            <p:cNvSpPr/>
            <p:nvPr/>
          </p:nvSpPr>
          <p:spPr>
            <a:xfrm>
              <a:off x="11264519" y="6160579"/>
              <a:ext cx="44643" cy="63425"/>
            </a:xfrm>
            <a:custGeom>
              <a:avLst/>
              <a:gdLst>
                <a:gd name="connsiteX0" fmla="*/ 34758 w 44643"/>
                <a:gd name="connsiteY0" fmla="*/ 20029 h 63425"/>
                <a:gd name="connsiteX1" fmla="*/ 24076 w 44643"/>
                <a:gd name="connsiteY1" fmla="*/ 17009 h 63425"/>
                <a:gd name="connsiteX2" fmla="*/ 18814 w 44643"/>
                <a:gd name="connsiteY2" fmla="*/ 17963 h 63425"/>
                <a:gd name="connsiteX3" fmla="*/ 14031 w 44643"/>
                <a:gd name="connsiteY3" fmla="*/ 20347 h 63425"/>
                <a:gd name="connsiteX4" fmla="*/ 10364 w 44643"/>
                <a:gd name="connsiteY4" fmla="*/ 23685 h 63425"/>
                <a:gd name="connsiteX5" fmla="*/ 10364 w 44643"/>
                <a:gd name="connsiteY5" fmla="*/ 23685 h 63425"/>
                <a:gd name="connsiteX6" fmla="*/ 10364 w 44643"/>
                <a:gd name="connsiteY6" fmla="*/ 0 h 63425"/>
                <a:gd name="connsiteX7" fmla="*/ 0 w 44643"/>
                <a:gd name="connsiteY7" fmla="*/ 0 h 63425"/>
                <a:gd name="connsiteX8" fmla="*/ 0 w 44643"/>
                <a:gd name="connsiteY8" fmla="*/ 62313 h 63425"/>
                <a:gd name="connsiteX9" fmla="*/ 10045 w 44643"/>
                <a:gd name="connsiteY9" fmla="*/ 62313 h 63425"/>
                <a:gd name="connsiteX10" fmla="*/ 10045 w 44643"/>
                <a:gd name="connsiteY10" fmla="*/ 56908 h 63425"/>
                <a:gd name="connsiteX11" fmla="*/ 13712 w 44643"/>
                <a:gd name="connsiteY11" fmla="*/ 60088 h 63425"/>
                <a:gd name="connsiteX12" fmla="*/ 18814 w 44643"/>
                <a:gd name="connsiteY12" fmla="*/ 62472 h 63425"/>
                <a:gd name="connsiteX13" fmla="*/ 24554 w 44643"/>
                <a:gd name="connsiteY13" fmla="*/ 63426 h 63425"/>
                <a:gd name="connsiteX14" fmla="*/ 34918 w 44643"/>
                <a:gd name="connsiteY14" fmla="*/ 60406 h 63425"/>
                <a:gd name="connsiteX15" fmla="*/ 42093 w 44643"/>
                <a:gd name="connsiteY15" fmla="*/ 52140 h 63425"/>
                <a:gd name="connsiteX16" fmla="*/ 44644 w 44643"/>
                <a:gd name="connsiteY16" fmla="*/ 40217 h 63425"/>
                <a:gd name="connsiteX17" fmla="*/ 41933 w 44643"/>
                <a:gd name="connsiteY17" fmla="*/ 28295 h 63425"/>
                <a:gd name="connsiteX18" fmla="*/ 34599 w 44643"/>
                <a:gd name="connsiteY18" fmla="*/ 20188 h 63425"/>
                <a:gd name="connsiteX19" fmla="*/ 33005 w 44643"/>
                <a:gd name="connsiteY19" fmla="*/ 47371 h 63425"/>
                <a:gd name="connsiteX20" fmla="*/ 28540 w 44643"/>
                <a:gd name="connsiteY20" fmla="*/ 52299 h 63425"/>
                <a:gd name="connsiteX21" fmla="*/ 22162 w 44643"/>
                <a:gd name="connsiteY21" fmla="*/ 54047 h 63425"/>
                <a:gd name="connsiteX22" fmla="*/ 15785 w 44643"/>
                <a:gd name="connsiteY22" fmla="*/ 52299 h 63425"/>
                <a:gd name="connsiteX23" fmla="*/ 11320 w 44643"/>
                <a:gd name="connsiteY23" fmla="*/ 47371 h 63425"/>
                <a:gd name="connsiteX24" fmla="*/ 9726 w 44643"/>
                <a:gd name="connsiteY24" fmla="*/ 40058 h 63425"/>
                <a:gd name="connsiteX25" fmla="*/ 11320 w 44643"/>
                <a:gd name="connsiteY25" fmla="*/ 32905 h 63425"/>
                <a:gd name="connsiteX26" fmla="*/ 15785 w 44643"/>
                <a:gd name="connsiteY26" fmla="*/ 27977 h 63425"/>
                <a:gd name="connsiteX27" fmla="*/ 22162 w 44643"/>
                <a:gd name="connsiteY27" fmla="*/ 26229 h 63425"/>
                <a:gd name="connsiteX28" fmla="*/ 28540 w 44643"/>
                <a:gd name="connsiteY28" fmla="*/ 27977 h 63425"/>
                <a:gd name="connsiteX29" fmla="*/ 32845 w 44643"/>
                <a:gd name="connsiteY29" fmla="*/ 32905 h 63425"/>
                <a:gd name="connsiteX30" fmla="*/ 34439 w 44643"/>
                <a:gd name="connsiteY30" fmla="*/ 40058 h 63425"/>
                <a:gd name="connsiteX31" fmla="*/ 32845 w 44643"/>
                <a:gd name="connsiteY31" fmla="*/ 47371 h 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643" h="63425">
                  <a:moveTo>
                    <a:pt x="34758" y="20029"/>
                  </a:moveTo>
                  <a:cubicBezTo>
                    <a:pt x="31729" y="18122"/>
                    <a:pt x="28221" y="17009"/>
                    <a:pt x="24076" y="17009"/>
                  </a:cubicBezTo>
                  <a:cubicBezTo>
                    <a:pt x="22322" y="17009"/>
                    <a:pt x="20568" y="17327"/>
                    <a:pt x="18814" y="17963"/>
                  </a:cubicBezTo>
                  <a:cubicBezTo>
                    <a:pt x="17060" y="18599"/>
                    <a:pt x="15466" y="19393"/>
                    <a:pt x="14031" y="20347"/>
                  </a:cubicBezTo>
                  <a:cubicBezTo>
                    <a:pt x="12596" y="21301"/>
                    <a:pt x="11320" y="22414"/>
                    <a:pt x="10364" y="23685"/>
                  </a:cubicBezTo>
                  <a:cubicBezTo>
                    <a:pt x="10364" y="23685"/>
                    <a:pt x="10364" y="23685"/>
                    <a:pt x="10364" y="23685"/>
                  </a:cubicBezTo>
                  <a:lnTo>
                    <a:pt x="10364" y="0"/>
                  </a:lnTo>
                  <a:lnTo>
                    <a:pt x="0" y="0"/>
                  </a:lnTo>
                  <a:lnTo>
                    <a:pt x="0" y="62313"/>
                  </a:lnTo>
                  <a:lnTo>
                    <a:pt x="10045" y="62313"/>
                  </a:lnTo>
                  <a:lnTo>
                    <a:pt x="10045" y="56908"/>
                  </a:lnTo>
                  <a:cubicBezTo>
                    <a:pt x="11161" y="58021"/>
                    <a:pt x="12277" y="59134"/>
                    <a:pt x="13712" y="60088"/>
                  </a:cubicBezTo>
                  <a:cubicBezTo>
                    <a:pt x="15307" y="61042"/>
                    <a:pt x="16901" y="61836"/>
                    <a:pt x="18814" y="62472"/>
                  </a:cubicBezTo>
                  <a:cubicBezTo>
                    <a:pt x="20727" y="63108"/>
                    <a:pt x="22641" y="63426"/>
                    <a:pt x="24554" y="63426"/>
                  </a:cubicBezTo>
                  <a:cubicBezTo>
                    <a:pt x="28381" y="63426"/>
                    <a:pt x="31888" y="62472"/>
                    <a:pt x="34918" y="60406"/>
                  </a:cubicBezTo>
                  <a:cubicBezTo>
                    <a:pt x="37947" y="58339"/>
                    <a:pt x="40339" y="55637"/>
                    <a:pt x="42093" y="52140"/>
                  </a:cubicBezTo>
                  <a:cubicBezTo>
                    <a:pt x="43847" y="48642"/>
                    <a:pt x="44644" y="44668"/>
                    <a:pt x="44644" y="40217"/>
                  </a:cubicBezTo>
                  <a:cubicBezTo>
                    <a:pt x="44644" y="35767"/>
                    <a:pt x="43687" y="31792"/>
                    <a:pt x="41933" y="28295"/>
                  </a:cubicBezTo>
                  <a:cubicBezTo>
                    <a:pt x="40179" y="24798"/>
                    <a:pt x="37788" y="22096"/>
                    <a:pt x="34599" y="20188"/>
                  </a:cubicBezTo>
                  <a:close/>
                  <a:moveTo>
                    <a:pt x="33005" y="47371"/>
                  </a:moveTo>
                  <a:cubicBezTo>
                    <a:pt x="31888" y="49437"/>
                    <a:pt x="30453" y="51186"/>
                    <a:pt x="28540" y="52299"/>
                  </a:cubicBezTo>
                  <a:cubicBezTo>
                    <a:pt x="26627" y="53411"/>
                    <a:pt x="24554" y="54047"/>
                    <a:pt x="22162" y="54047"/>
                  </a:cubicBezTo>
                  <a:cubicBezTo>
                    <a:pt x="19771" y="54047"/>
                    <a:pt x="17539" y="53411"/>
                    <a:pt x="15785" y="52299"/>
                  </a:cubicBezTo>
                  <a:cubicBezTo>
                    <a:pt x="14031" y="51186"/>
                    <a:pt x="12436" y="49437"/>
                    <a:pt x="11320" y="47371"/>
                  </a:cubicBezTo>
                  <a:cubicBezTo>
                    <a:pt x="10204" y="45304"/>
                    <a:pt x="9726" y="42761"/>
                    <a:pt x="9726" y="40058"/>
                  </a:cubicBezTo>
                  <a:cubicBezTo>
                    <a:pt x="9726" y="37356"/>
                    <a:pt x="10204" y="34972"/>
                    <a:pt x="11320" y="32905"/>
                  </a:cubicBezTo>
                  <a:cubicBezTo>
                    <a:pt x="12436" y="30839"/>
                    <a:pt x="13871" y="29249"/>
                    <a:pt x="15785" y="27977"/>
                  </a:cubicBezTo>
                  <a:cubicBezTo>
                    <a:pt x="17698" y="26865"/>
                    <a:pt x="19771" y="26229"/>
                    <a:pt x="22162" y="26229"/>
                  </a:cubicBezTo>
                  <a:cubicBezTo>
                    <a:pt x="24554" y="26229"/>
                    <a:pt x="26786" y="26865"/>
                    <a:pt x="28540" y="27977"/>
                  </a:cubicBezTo>
                  <a:cubicBezTo>
                    <a:pt x="30453" y="29090"/>
                    <a:pt x="31888" y="30839"/>
                    <a:pt x="32845" y="32905"/>
                  </a:cubicBezTo>
                  <a:cubicBezTo>
                    <a:pt x="33961" y="34972"/>
                    <a:pt x="34439" y="37356"/>
                    <a:pt x="34439" y="40058"/>
                  </a:cubicBezTo>
                  <a:cubicBezTo>
                    <a:pt x="34439" y="42761"/>
                    <a:pt x="33961" y="45304"/>
                    <a:pt x="32845" y="47371"/>
                  </a:cubicBezTo>
                  <a:close/>
                </a:path>
              </a:pathLst>
            </a:custGeom>
            <a:grpFill/>
            <a:ln w="15937"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51B2B9B-C90D-1BF8-B77A-F45E3313EE84}"/>
                </a:ext>
              </a:extLst>
            </p:cNvPr>
            <p:cNvSpPr/>
            <p:nvPr/>
          </p:nvSpPr>
          <p:spPr>
            <a:xfrm>
              <a:off x="11315699" y="6177429"/>
              <a:ext cx="43368" cy="46575"/>
            </a:xfrm>
            <a:custGeom>
              <a:avLst/>
              <a:gdLst>
                <a:gd name="connsiteX0" fmla="*/ 37469 w 43368"/>
                <a:gd name="connsiteY0" fmla="*/ 6359 h 46575"/>
                <a:gd name="connsiteX1" fmla="*/ 30932 w 43368"/>
                <a:gd name="connsiteY1" fmla="*/ 1749 h 46575"/>
                <a:gd name="connsiteX2" fmla="*/ 22800 w 43368"/>
                <a:gd name="connsiteY2" fmla="*/ 0 h 46575"/>
                <a:gd name="connsiteX3" fmla="*/ 13552 w 43368"/>
                <a:gd name="connsiteY3" fmla="*/ 1749 h 46575"/>
                <a:gd name="connsiteX4" fmla="*/ 6378 w 43368"/>
                <a:gd name="connsiteY4" fmla="*/ 6676 h 46575"/>
                <a:gd name="connsiteX5" fmla="*/ 1754 w 43368"/>
                <a:gd name="connsiteY5" fmla="*/ 14148 h 46575"/>
                <a:gd name="connsiteX6" fmla="*/ 0 w 43368"/>
                <a:gd name="connsiteY6" fmla="*/ 23685 h 46575"/>
                <a:gd name="connsiteX7" fmla="*/ 3029 w 43368"/>
                <a:gd name="connsiteY7" fmla="*/ 35449 h 46575"/>
                <a:gd name="connsiteX8" fmla="*/ 11480 w 43368"/>
                <a:gd name="connsiteY8" fmla="*/ 43556 h 46575"/>
                <a:gd name="connsiteX9" fmla="*/ 23916 w 43368"/>
                <a:gd name="connsiteY9" fmla="*/ 46576 h 46575"/>
                <a:gd name="connsiteX10" fmla="*/ 30294 w 43368"/>
                <a:gd name="connsiteY10" fmla="*/ 45781 h 46575"/>
                <a:gd name="connsiteX11" fmla="*/ 36353 w 43368"/>
                <a:gd name="connsiteY11" fmla="*/ 43397 h 46575"/>
                <a:gd name="connsiteX12" fmla="*/ 41614 w 43368"/>
                <a:gd name="connsiteY12" fmla="*/ 39741 h 46575"/>
                <a:gd name="connsiteX13" fmla="*/ 36512 w 43368"/>
                <a:gd name="connsiteY13" fmla="*/ 32587 h 46575"/>
                <a:gd name="connsiteX14" fmla="*/ 30772 w 43368"/>
                <a:gd name="connsiteY14" fmla="*/ 36243 h 46575"/>
                <a:gd name="connsiteX15" fmla="*/ 25032 w 43368"/>
                <a:gd name="connsiteY15" fmla="*/ 37197 h 46575"/>
                <a:gd name="connsiteX16" fmla="*/ 17220 w 43368"/>
                <a:gd name="connsiteY16" fmla="*/ 35449 h 46575"/>
                <a:gd name="connsiteX17" fmla="*/ 12117 w 43368"/>
                <a:gd name="connsiteY17" fmla="*/ 30521 h 46575"/>
                <a:gd name="connsiteX18" fmla="*/ 10523 w 43368"/>
                <a:gd name="connsiteY18" fmla="*/ 25752 h 46575"/>
                <a:gd name="connsiteX19" fmla="*/ 43368 w 43368"/>
                <a:gd name="connsiteY19" fmla="*/ 25752 h 46575"/>
                <a:gd name="connsiteX20" fmla="*/ 43368 w 43368"/>
                <a:gd name="connsiteY20" fmla="*/ 22096 h 46575"/>
                <a:gd name="connsiteX21" fmla="*/ 42093 w 43368"/>
                <a:gd name="connsiteY21" fmla="*/ 13353 h 46575"/>
                <a:gd name="connsiteX22" fmla="*/ 37788 w 43368"/>
                <a:gd name="connsiteY22" fmla="*/ 6359 h 46575"/>
                <a:gd name="connsiteX23" fmla="*/ 15625 w 43368"/>
                <a:gd name="connsiteY23" fmla="*/ 10809 h 46575"/>
                <a:gd name="connsiteX24" fmla="*/ 22641 w 43368"/>
                <a:gd name="connsiteY24" fmla="*/ 9220 h 46575"/>
                <a:gd name="connsiteX25" fmla="*/ 27583 w 43368"/>
                <a:gd name="connsiteY25" fmla="*/ 10333 h 46575"/>
                <a:gd name="connsiteX26" fmla="*/ 31250 w 43368"/>
                <a:gd name="connsiteY26" fmla="*/ 13512 h 46575"/>
                <a:gd name="connsiteX27" fmla="*/ 33004 w 43368"/>
                <a:gd name="connsiteY27" fmla="*/ 18122 h 46575"/>
                <a:gd name="connsiteX28" fmla="*/ 33004 w 43368"/>
                <a:gd name="connsiteY28" fmla="*/ 18599 h 46575"/>
                <a:gd name="connsiteX29" fmla="*/ 10364 w 43368"/>
                <a:gd name="connsiteY29" fmla="*/ 18599 h 46575"/>
                <a:gd name="connsiteX30" fmla="*/ 11320 w 43368"/>
                <a:gd name="connsiteY30" fmla="*/ 15578 h 46575"/>
                <a:gd name="connsiteX31" fmla="*/ 15625 w 43368"/>
                <a:gd name="connsiteY31" fmla="*/ 10968 h 4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368" h="46575">
                  <a:moveTo>
                    <a:pt x="37469" y="6359"/>
                  </a:moveTo>
                  <a:cubicBezTo>
                    <a:pt x="35555" y="4451"/>
                    <a:pt x="33483" y="2861"/>
                    <a:pt x="30932" y="1749"/>
                  </a:cubicBezTo>
                  <a:cubicBezTo>
                    <a:pt x="28381" y="636"/>
                    <a:pt x="25670" y="0"/>
                    <a:pt x="22800" y="0"/>
                  </a:cubicBezTo>
                  <a:cubicBezTo>
                    <a:pt x="19452" y="0"/>
                    <a:pt x="16422" y="636"/>
                    <a:pt x="13552"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449"/>
                  </a:cubicBezTo>
                  <a:cubicBezTo>
                    <a:pt x="5102" y="38787"/>
                    <a:pt x="7812" y="41489"/>
                    <a:pt x="11480" y="43556"/>
                  </a:cubicBezTo>
                  <a:cubicBezTo>
                    <a:pt x="15147" y="45622"/>
                    <a:pt x="19133" y="46576"/>
                    <a:pt x="23916" y="46576"/>
                  </a:cubicBezTo>
                  <a:cubicBezTo>
                    <a:pt x="25989" y="46576"/>
                    <a:pt x="28062" y="46258"/>
                    <a:pt x="30294" y="45781"/>
                  </a:cubicBezTo>
                  <a:cubicBezTo>
                    <a:pt x="32526" y="45304"/>
                    <a:pt x="34439" y="44509"/>
                    <a:pt x="36353" y="43397"/>
                  </a:cubicBezTo>
                  <a:cubicBezTo>
                    <a:pt x="38266" y="42284"/>
                    <a:pt x="40020" y="41171"/>
                    <a:pt x="41614" y="39741"/>
                  </a:cubicBezTo>
                  <a:lnTo>
                    <a:pt x="36512" y="32587"/>
                  </a:lnTo>
                  <a:cubicBezTo>
                    <a:pt x="34439" y="34336"/>
                    <a:pt x="32526" y="35608"/>
                    <a:pt x="30772" y="36243"/>
                  </a:cubicBezTo>
                  <a:cubicBezTo>
                    <a:pt x="29018" y="36879"/>
                    <a:pt x="27105" y="37197"/>
                    <a:pt x="25032" y="37197"/>
                  </a:cubicBezTo>
                  <a:cubicBezTo>
                    <a:pt x="22003" y="37197"/>
                    <a:pt x="19452" y="36561"/>
                    <a:pt x="17220" y="35449"/>
                  </a:cubicBezTo>
                  <a:cubicBezTo>
                    <a:pt x="14988" y="34336"/>
                    <a:pt x="13234" y="32587"/>
                    <a:pt x="12117" y="30521"/>
                  </a:cubicBezTo>
                  <a:cubicBezTo>
                    <a:pt x="11320" y="29090"/>
                    <a:pt x="10842" y="27500"/>
                    <a:pt x="10523" y="25752"/>
                  </a:cubicBezTo>
                  <a:lnTo>
                    <a:pt x="43368" y="25752"/>
                  </a:lnTo>
                  <a:lnTo>
                    <a:pt x="43368" y="22096"/>
                  </a:lnTo>
                  <a:cubicBezTo>
                    <a:pt x="43368" y="18917"/>
                    <a:pt x="43049" y="16055"/>
                    <a:pt x="42093" y="13353"/>
                  </a:cubicBezTo>
                  <a:cubicBezTo>
                    <a:pt x="41136" y="10650"/>
                    <a:pt x="39701" y="8425"/>
                    <a:pt x="37788" y="6359"/>
                  </a:cubicBezTo>
                  <a:close/>
                  <a:moveTo>
                    <a:pt x="15625" y="10809"/>
                  </a:moveTo>
                  <a:cubicBezTo>
                    <a:pt x="17538" y="9697"/>
                    <a:pt x="19771" y="9220"/>
                    <a:pt x="22641" y="9220"/>
                  </a:cubicBezTo>
                  <a:cubicBezTo>
                    <a:pt x="24395" y="9220"/>
                    <a:pt x="26148" y="9538"/>
                    <a:pt x="27583" y="10333"/>
                  </a:cubicBezTo>
                  <a:cubicBezTo>
                    <a:pt x="29018" y="11127"/>
                    <a:pt x="30294" y="12081"/>
                    <a:pt x="31250" y="13512"/>
                  </a:cubicBezTo>
                  <a:cubicBezTo>
                    <a:pt x="32207" y="14783"/>
                    <a:pt x="32845" y="16373"/>
                    <a:pt x="33004" y="18122"/>
                  </a:cubicBezTo>
                  <a:lnTo>
                    <a:pt x="33004" y="18599"/>
                  </a:lnTo>
                  <a:lnTo>
                    <a:pt x="10364" y="18599"/>
                  </a:lnTo>
                  <a:cubicBezTo>
                    <a:pt x="10683" y="17486"/>
                    <a:pt x="10842" y="16373"/>
                    <a:pt x="11320" y="15578"/>
                  </a:cubicBezTo>
                  <a:cubicBezTo>
                    <a:pt x="12277" y="13512"/>
                    <a:pt x="13712" y="12081"/>
                    <a:pt x="15625" y="10968"/>
                  </a:cubicBezTo>
                  <a:close/>
                </a:path>
              </a:pathLst>
            </a:custGeom>
            <a:grpFill/>
            <a:ln w="15937"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1753267-4446-60EF-85C4-7C88D1CFE162}"/>
                </a:ext>
              </a:extLst>
            </p:cNvPr>
            <p:cNvSpPr/>
            <p:nvPr/>
          </p:nvSpPr>
          <p:spPr>
            <a:xfrm>
              <a:off x="11367837" y="6157082"/>
              <a:ext cx="13393" cy="12240"/>
            </a:xfrm>
            <a:custGeom>
              <a:avLst/>
              <a:gdLst>
                <a:gd name="connsiteX0" fmla="*/ 6537 w 13393"/>
                <a:gd name="connsiteY0" fmla="*/ 0 h 12240"/>
                <a:gd name="connsiteX1" fmla="*/ 1754 w 13393"/>
                <a:gd name="connsiteY1" fmla="*/ 1749 h 12240"/>
                <a:gd name="connsiteX2" fmla="*/ 0 w 13393"/>
                <a:gd name="connsiteY2" fmla="*/ 6200 h 12240"/>
                <a:gd name="connsiteX3" fmla="*/ 1754 w 13393"/>
                <a:gd name="connsiteY3" fmla="*/ 10650 h 12240"/>
                <a:gd name="connsiteX4" fmla="*/ 6697 w 13393"/>
                <a:gd name="connsiteY4" fmla="*/ 12240 h 12240"/>
                <a:gd name="connsiteX5" fmla="*/ 11639 w 13393"/>
                <a:gd name="connsiteY5" fmla="*/ 10492 h 12240"/>
                <a:gd name="connsiteX6" fmla="*/ 13393 w 13393"/>
                <a:gd name="connsiteY6" fmla="*/ 6200 h 12240"/>
                <a:gd name="connsiteX7" fmla="*/ 11639 w 13393"/>
                <a:gd name="connsiteY7" fmla="*/ 1749 h 12240"/>
                <a:gd name="connsiteX8" fmla="*/ 6697 w 13393"/>
                <a:gd name="connsiteY8" fmla="*/ 159 h 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3" h="12240">
                  <a:moveTo>
                    <a:pt x="6537" y="0"/>
                  </a:moveTo>
                  <a:cubicBezTo>
                    <a:pt x="4465" y="0"/>
                    <a:pt x="2870" y="636"/>
                    <a:pt x="1754" y="1749"/>
                  </a:cubicBezTo>
                  <a:cubicBezTo>
                    <a:pt x="638" y="2861"/>
                    <a:pt x="0" y="4292"/>
                    <a:pt x="0" y="6200"/>
                  </a:cubicBezTo>
                  <a:cubicBezTo>
                    <a:pt x="0" y="8107"/>
                    <a:pt x="638" y="9538"/>
                    <a:pt x="1754" y="10650"/>
                  </a:cubicBezTo>
                  <a:cubicBezTo>
                    <a:pt x="2870" y="11763"/>
                    <a:pt x="4465" y="12240"/>
                    <a:pt x="6697" y="12240"/>
                  </a:cubicBezTo>
                  <a:cubicBezTo>
                    <a:pt x="8929" y="12240"/>
                    <a:pt x="10364" y="11604"/>
                    <a:pt x="11639" y="10492"/>
                  </a:cubicBezTo>
                  <a:cubicBezTo>
                    <a:pt x="12755" y="9379"/>
                    <a:pt x="13393" y="7948"/>
                    <a:pt x="13393" y="6200"/>
                  </a:cubicBezTo>
                  <a:cubicBezTo>
                    <a:pt x="13393" y="4292"/>
                    <a:pt x="12755" y="2702"/>
                    <a:pt x="11639" y="1749"/>
                  </a:cubicBezTo>
                  <a:cubicBezTo>
                    <a:pt x="10523" y="636"/>
                    <a:pt x="8769" y="159"/>
                    <a:pt x="6697" y="159"/>
                  </a:cubicBezTo>
                  <a:close/>
                </a:path>
              </a:pathLst>
            </a:custGeom>
            <a:grpFill/>
            <a:ln w="15937"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46E4E257-5DAC-ED4A-09AF-EB6F94D7E3B3}"/>
                </a:ext>
              </a:extLst>
            </p:cNvPr>
            <p:cNvSpPr/>
            <p:nvPr/>
          </p:nvSpPr>
          <p:spPr>
            <a:xfrm>
              <a:off x="11369272" y="6178541"/>
              <a:ext cx="10363" cy="44509"/>
            </a:xfrm>
            <a:custGeom>
              <a:avLst/>
              <a:gdLst>
                <a:gd name="connsiteX0" fmla="*/ 0 w 10363"/>
                <a:gd name="connsiteY0" fmla="*/ 0 h 44509"/>
                <a:gd name="connsiteX1" fmla="*/ 10364 w 10363"/>
                <a:gd name="connsiteY1" fmla="*/ 0 h 44509"/>
                <a:gd name="connsiteX2" fmla="*/ 10364 w 10363"/>
                <a:gd name="connsiteY2" fmla="*/ 44509 h 44509"/>
                <a:gd name="connsiteX3" fmla="*/ 0 w 10363"/>
                <a:gd name="connsiteY3" fmla="*/ 44509 h 44509"/>
              </a:gdLst>
              <a:ahLst/>
              <a:cxnLst>
                <a:cxn ang="0">
                  <a:pos x="connsiteX0" y="connsiteY0"/>
                </a:cxn>
                <a:cxn ang="0">
                  <a:pos x="connsiteX1" y="connsiteY1"/>
                </a:cxn>
                <a:cxn ang="0">
                  <a:pos x="connsiteX2" y="connsiteY2"/>
                </a:cxn>
                <a:cxn ang="0">
                  <a:pos x="connsiteX3" y="connsiteY3"/>
                </a:cxn>
              </a:cxnLst>
              <a:rect l="l" t="t" r="r" b="b"/>
              <a:pathLst>
                <a:path w="10363" h="44509">
                  <a:moveTo>
                    <a:pt x="0" y="0"/>
                  </a:moveTo>
                  <a:lnTo>
                    <a:pt x="10364" y="0"/>
                  </a:lnTo>
                  <a:lnTo>
                    <a:pt x="10364" y="44509"/>
                  </a:lnTo>
                  <a:lnTo>
                    <a:pt x="0" y="44509"/>
                  </a:lnTo>
                  <a:close/>
                </a:path>
              </a:pathLst>
            </a:custGeom>
            <a:grpFill/>
            <a:ln w="15937"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49FE497E-0A55-9776-35C3-DF7CC8DF9B07}"/>
                </a:ext>
              </a:extLst>
            </p:cNvPr>
            <p:cNvSpPr/>
            <p:nvPr/>
          </p:nvSpPr>
          <p:spPr>
            <a:xfrm>
              <a:off x="11392869" y="6177588"/>
              <a:ext cx="39860" cy="45463"/>
            </a:xfrm>
            <a:custGeom>
              <a:avLst/>
              <a:gdLst>
                <a:gd name="connsiteX0" fmla="*/ 33004 w 39860"/>
                <a:gd name="connsiteY0" fmla="*/ 2067 h 45463"/>
                <a:gd name="connsiteX1" fmla="*/ 24554 w 39860"/>
                <a:gd name="connsiteY1" fmla="*/ 0 h 45463"/>
                <a:gd name="connsiteX2" fmla="*/ 17539 w 39860"/>
                <a:gd name="connsiteY2" fmla="*/ 1590 h 45463"/>
                <a:gd name="connsiteX3" fmla="*/ 11639 w 39860"/>
                <a:gd name="connsiteY3" fmla="*/ 5564 h 45463"/>
                <a:gd name="connsiteX4" fmla="*/ 10204 w 39860"/>
                <a:gd name="connsiteY4" fmla="*/ 7312 h 45463"/>
                <a:gd name="connsiteX5" fmla="*/ 10204 w 39860"/>
                <a:gd name="connsiteY5" fmla="*/ 954 h 45463"/>
                <a:gd name="connsiteX6" fmla="*/ 0 w 39860"/>
                <a:gd name="connsiteY6" fmla="*/ 954 h 45463"/>
                <a:gd name="connsiteX7" fmla="*/ 0 w 39860"/>
                <a:gd name="connsiteY7" fmla="*/ 45463 h 45463"/>
                <a:gd name="connsiteX8" fmla="*/ 10364 w 39860"/>
                <a:gd name="connsiteY8" fmla="*/ 45463 h 45463"/>
                <a:gd name="connsiteX9" fmla="*/ 10364 w 39860"/>
                <a:gd name="connsiteY9" fmla="*/ 18599 h 45463"/>
                <a:gd name="connsiteX10" fmla="*/ 11161 w 39860"/>
                <a:gd name="connsiteY10" fmla="*/ 14942 h 45463"/>
                <a:gd name="connsiteX11" fmla="*/ 13393 w 39860"/>
                <a:gd name="connsiteY11" fmla="*/ 11922 h 45463"/>
                <a:gd name="connsiteX12" fmla="*/ 16741 w 39860"/>
                <a:gd name="connsiteY12" fmla="*/ 9856 h 45463"/>
                <a:gd name="connsiteX13" fmla="*/ 20887 w 39860"/>
                <a:gd name="connsiteY13" fmla="*/ 9061 h 45463"/>
                <a:gd name="connsiteX14" fmla="*/ 25670 w 39860"/>
                <a:gd name="connsiteY14" fmla="*/ 10015 h 45463"/>
                <a:gd name="connsiteX15" fmla="*/ 28540 w 39860"/>
                <a:gd name="connsiteY15" fmla="*/ 13353 h 45463"/>
                <a:gd name="connsiteX16" fmla="*/ 29497 w 39860"/>
                <a:gd name="connsiteY16" fmla="*/ 18917 h 45463"/>
                <a:gd name="connsiteX17" fmla="*/ 29497 w 39860"/>
                <a:gd name="connsiteY17" fmla="*/ 45304 h 45463"/>
                <a:gd name="connsiteX18" fmla="*/ 39860 w 39860"/>
                <a:gd name="connsiteY18" fmla="*/ 45304 h 45463"/>
                <a:gd name="connsiteX19" fmla="*/ 39860 w 39860"/>
                <a:gd name="connsiteY19" fmla="*/ 18122 h 45463"/>
                <a:gd name="connsiteX20" fmla="*/ 38107 w 39860"/>
                <a:gd name="connsiteY20" fmla="*/ 7948 h 45463"/>
                <a:gd name="connsiteX21" fmla="*/ 33004 w 39860"/>
                <a:gd name="connsiteY21" fmla="*/ 190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33004" y="2067"/>
                  </a:moveTo>
                  <a:cubicBezTo>
                    <a:pt x="30772" y="795"/>
                    <a:pt x="27902" y="0"/>
                    <a:pt x="24554" y="0"/>
                  </a:cubicBezTo>
                  <a:cubicBezTo>
                    <a:pt x="22162" y="0"/>
                    <a:pt x="19930" y="477"/>
                    <a:pt x="17539" y="1590"/>
                  </a:cubicBezTo>
                  <a:cubicBezTo>
                    <a:pt x="15307" y="2543"/>
                    <a:pt x="13393" y="3974"/>
                    <a:pt x="11639" y="5564"/>
                  </a:cubicBezTo>
                  <a:cubicBezTo>
                    <a:pt x="11002"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ubicBezTo>
                    <a:pt x="29178" y="14783"/>
                    <a:pt x="29497" y="16691"/>
                    <a:pt x="29497" y="18917"/>
                  </a:cubicBezTo>
                  <a:lnTo>
                    <a:pt x="29497" y="45304"/>
                  </a:lnTo>
                  <a:lnTo>
                    <a:pt x="39860" y="45304"/>
                  </a:lnTo>
                  <a:lnTo>
                    <a:pt x="39860" y="18122"/>
                  </a:lnTo>
                  <a:cubicBezTo>
                    <a:pt x="39860" y="14148"/>
                    <a:pt x="39223" y="10650"/>
                    <a:pt x="38107" y="7948"/>
                  </a:cubicBezTo>
                  <a:cubicBezTo>
                    <a:pt x="36990" y="5246"/>
                    <a:pt x="35237" y="3179"/>
                    <a:pt x="33004" y="1908"/>
                  </a:cubicBezTo>
                  <a:close/>
                </a:path>
              </a:pathLst>
            </a:custGeom>
            <a:grpFill/>
            <a:ln w="15937"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0B94662-A960-F261-F321-F4BC95A48C18}"/>
                </a:ext>
              </a:extLst>
            </p:cNvPr>
            <p:cNvSpPr/>
            <p:nvPr/>
          </p:nvSpPr>
          <p:spPr>
            <a:xfrm>
              <a:off x="11441339" y="6177588"/>
              <a:ext cx="46397" cy="65015"/>
            </a:xfrm>
            <a:custGeom>
              <a:avLst/>
              <a:gdLst>
                <a:gd name="connsiteX0" fmla="*/ 36353 w 46397"/>
                <a:gd name="connsiteY0" fmla="*/ 954 h 65015"/>
                <a:gd name="connsiteX1" fmla="*/ 36353 w 46397"/>
                <a:gd name="connsiteY1" fmla="*/ 6676 h 65015"/>
                <a:gd name="connsiteX2" fmla="*/ 34439 w 46397"/>
                <a:gd name="connsiteY2" fmla="*/ 4769 h 65015"/>
                <a:gd name="connsiteX3" fmla="*/ 30772 w 46397"/>
                <a:gd name="connsiteY3" fmla="*/ 2384 h 65015"/>
                <a:gd name="connsiteX4" fmla="*/ 26467 w 46397"/>
                <a:gd name="connsiteY4" fmla="*/ 636 h 65015"/>
                <a:gd name="connsiteX5" fmla="*/ 21525 w 46397"/>
                <a:gd name="connsiteY5" fmla="*/ 0 h 65015"/>
                <a:gd name="connsiteX6" fmla="*/ 10523 w 46397"/>
                <a:gd name="connsiteY6" fmla="*/ 3020 h 65015"/>
                <a:gd name="connsiteX7" fmla="*/ 2870 w 46397"/>
                <a:gd name="connsiteY7" fmla="*/ 11127 h 65015"/>
                <a:gd name="connsiteX8" fmla="*/ 0 w 46397"/>
                <a:gd name="connsiteY8" fmla="*/ 23050 h 65015"/>
                <a:gd name="connsiteX9" fmla="*/ 2870 w 46397"/>
                <a:gd name="connsiteY9" fmla="*/ 34813 h 65015"/>
                <a:gd name="connsiteX10" fmla="*/ 10523 w 46397"/>
                <a:gd name="connsiteY10" fmla="*/ 42920 h 65015"/>
                <a:gd name="connsiteX11" fmla="*/ 21684 w 46397"/>
                <a:gd name="connsiteY11" fmla="*/ 45940 h 65015"/>
                <a:gd name="connsiteX12" fmla="*/ 28859 w 46397"/>
                <a:gd name="connsiteY12" fmla="*/ 44509 h 65015"/>
                <a:gd name="connsiteX13" fmla="*/ 34599 w 46397"/>
                <a:gd name="connsiteY13" fmla="*/ 40694 h 65015"/>
                <a:gd name="connsiteX14" fmla="*/ 35874 w 46397"/>
                <a:gd name="connsiteY14" fmla="*/ 38946 h 65015"/>
                <a:gd name="connsiteX15" fmla="*/ 35874 w 46397"/>
                <a:gd name="connsiteY15" fmla="*/ 43238 h 65015"/>
                <a:gd name="connsiteX16" fmla="*/ 34280 w 46397"/>
                <a:gd name="connsiteY16" fmla="*/ 50232 h 65015"/>
                <a:gd name="connsiteX17" fmla="*/ 29816 w 46397"/>
                <a:gd name="connsiteY17" fmla="*/ 54524 h 65015"/>
                <a:gd name="connsiteX18" fmla="*/ 22322 w 46397"/>
                <a:gd name="connsiteY18" fmla="*/ 55955 h 65015"/>
                <a:gd name="connsiteX19" fmla="*/ 17379 w 46397"/>
                <a:gd name="connsiteY19" fmla="*/ 55478 h 65015"/>
                <a:gd name="connsiteX20" fmla="*/ 12755 w 46397"/>
                <a:gd name="connsiteY20" fmla="*/ 54047 h 65015"/>
                <a:gd name="connsiteX21" fmla="*/ 8769 w 46397"/>
                <a:gd name="connsiteY21" fmla="*/ 51822 h 65015"/>
                <a:gd name="connsiteX22" fmla="*/ 5102 w 46397"/>
                <a:gd name="connsiteY22" fmla="*/ 59452 h 65015"/>
                <a:gd name="connsiteX23" fmla="*/ 13074 w 46397"/>
                <a:gd name="connsiteY23" fmla="*/ 63426 h 65015"/>
                <a:gd name="connsiteX24" fmla="*/ 22960 w 46397"/>
                <a:gd name="connsiteY24" fmla="*/ 65016 h 65015"/>
                <a:gd name="connsiteX25" fmla="*/ 32845 w 46397"/>
                <a:gd name="connsiteY25" fmla="*/ 63585 h 65015"/>
                <a:gd name="connsiteX26" fmla="*/ 40179 w 46397"/>
                <a:gd name="connsiteY26" fmla="*/ 59134 h 65015"/>
                <a:gd name="connsiteX27" fmla="*/ 44803 w 46397"/>
                <a:gd name="connsiteY27" fmla="*/ 52140 h 65015"/>
                <a:gd name="connsiteX28" fmla="*/ 46398 w 46397"/>
                <a:gd name="connsiteY28" fmla="*/ 42602 h 65015"/>
                <a:gd name="connsiteX29" fmla="*/ 46398 w 46397"/>
                <a:gd name="connsiteY29" fmla="*/ 1113 h 65015"/>
                <a:gd name="connsiteX30" fmla="*/ 36193 w 46397"/>
                <a:gd name="connsiteY30" fmla="*/ 1113 h 65015"/>
                <a:gd name="connsiteX31" fmla="*/ 30294 w 46397"/>
                <a:gd name="connsiteY31" fmla="*/ 35131 h 65015"/>
                <a:gd name="connsiteX32" fmla="*/ 23598 w 46397"/>
                <a:gd name="connsiteY32" fmla="*/ 36879 h 65015"/>
                <a:gd name="connsiteX33" fmla="*/ 16901 w 46397"/>
                <a:gd name="connsiteY33" fmla="*/ 35131 h 65015"/>
                <a:gd name="connsiteX34" fmla="*/ 12436 w 46397"/>
                <a:gd name="connsiteY34" fmla="*/ 30203 h 65015"/>
                <a:gd name="connsiteX35" fmla="*/ 10842 w 46397"/>
                <a:gd name="connsiteY35" fmla="*/ 23050 h 65015"/>
                <a:gd name="connsiteX36" fmla="*/ 12436 w 46397"/>
                <a:gd name="connsiteY36" fmla="*/ 15896 h 65015"/>
                <a:gd name="connsiteX37" fmla="*/ 16901 w 46397"/>
                <a:gd name="connsiteY37" fmla="*/ 10968 h 65015"/>
                <a:gd name="connsiteX38" fmla="*/ 23598 w 46397"/>
                <a:gd name="connsiteY38" fmla="*/ 9220 h 65015"/>
                <a:gd name="connsiteX39" fmla="*/ 30294 w 46397"/>
                <a:gd name="connsiteY39" fmla="*/ 10968 h 65015"/>
                <a:gd name="connsiteX40" fmla="*/ 34758 w 46397"/>
                <a:gd name="connsiteY40" fmla="*/ 15896 h 65015"/>
                <a:gd name="connsiteX41" fmla="*/ 36353 w 46397"/>
                <a:gd name="connsiteY41" fmla="*/ 23209 h 65015"/>
                <a:gd name="connsiteX42" fmla="*/ 34758 w 46397"/>
                <a:gd name="connsiteY42" fmla="*/ 30362 h 65015"/>
                <a:gd name="connsiteX43" fmla="*/ 30294 w 46397"/>
                <a:gd name="connsiteY43" fmla="*/ 35290 h 6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397" h="65015">
                  <a:moveTo>
                    <a:pt x="36353" y="954"/>
                  </a:moveTo>
                  <a:lnTo>
                    <a:pt x="36353" y="6676"/>
                  </a:lnTo>
                  <a:cubicBezTo>
                    <a:pt x="36353" y="6676"/>
                    <a:pt x="35237" y="5405"/>
                    <a:pt x="34439" y="4769"/>
                  </a:cubicBezTo>
                  <a:cubicBezTo>
                    <a:pt x="33324" y="3815"/>
                    <a:pt x="32207" y="3020"/>
                    <a:pt x="30772" y="2384"/>
                  </a:cubicBezTo>
                  <a:cubicBezTo>
                    <a:pt x="29497" y="1590"/>
                    <a:pt x="28062" y="1113"/>
                    <a:pt x="26467" y="636"/>
                  </a:cubicBezTo>
                  <a:cubicBezTo>
                    <a:pt x="24873" y="318"/>
                    <a:pt x="23279" y="0"/>
                    <a:pt x="21525" y="0"/>
                  </a:cubicBezTo>
                  <a:cubicBezTo>
                    <a:pt x="17539" y="0"/>
                    <a:pt x="13872" y="954"/>
                    <a:pt x="10523" y="3020"/>
                  </a:cubicBezTo>
                  <a:cubicBezTo>
                    <a:pt x="7334" y="5087"/>
                    <a:pt x="4783" y="7789"/>
                    <a:pt x="2870" y="11127"/>
                  </a:cubicBezTo>
                  <a:cubicBezTo>
                    <a:pt x="957" y="14625"/>
                    <a:pt x="0" y="18599"/>
                    <a:pt x="0" y="23050"/>
                  </a:cubicBezTo>
                  <a:cubicBezTo>
                    <a:pt x="0" y="27500"/>
                    <a:pt x="957" y="31475"/>
                    <a:pt x="2870" y="34813"/>
                  </a:cubicBezTo>
                  <a:cubicBezTo>
                    <a:pt x="4783" y="38151"/>
                    <a:pt x="7334" y="40853"/>
                    <a:pt x="10523" y="42920"/>
                  </a:cubicBezTo>
                  <a:cubicBezTo>
                    <a:pt x="13712" y="44827"/>
                    <a:pt x="17539" y="45940"/>
                    <a:pt x="21684" y="45940"/>
                  </a:cubicBezTo>
                  <a:cubicBezTo>
                    <a:pt x="24076" y="45940"/>
                    <a:pt x="26467" y="45463"/>
                    <a:pt x="28859" y="44509"/>
                  </a:cubicBezTo>
                  <a:cubicBezTo>
                    <a:pt x="31251" y="43556"/>
                    <a:pt x="33164" y="42284"/>
                    <a:pt x="34599" y="40694"/>
                  </a:cubicBezTo>
                  <a:cubicBezTo>
                    <a:pt x="35077" y="40217"/>
                    <a:pt x="35556" y="39582"/>
                    <a:pt x="35874" y="38946"/>
                  </a:cubicBezTo>
                  <a:lnTo>
                    <a:pt x="35874" y="43238"/>
                  </a:lnTo>
                  <a:cubicBezTo>
                    <a:pt x="35874" y="46099"/>
                    <a:pt x="35396" y="48325"/>
                    <a:pt x="34280" y="50232"/>
                  </a:cubicBezTo>
                  <a:cubicBezTo>
                    <a:pt x="33164" y="52140"/>
                    <a:pt x="31729" y="53570"/>
                    <a:pt x="29816" y="54524"/>
                  </a:cubicBezTo>
                  <a:cubicBezTo>
                    <a:pt x="27743" y="55478"/>
                    <a:pt x="25351" y="55955"/>
                    <a:pt x="22322" y="55955"/>
                  </a:cubicBezTo>
                  <a:cubicBezTo>
                    <a:pt x="20727" y="55955"/>
                    <a:pt x="18974" y="55796"/>
                    <a:pt x="17379" y="55478"/>
                  </a:cubicBezTo>
                  <a:cubicBezTo>
                    <a:pt x="15785" y="55160"/>
                    <a:pt x="14190" y="54683"/>
                    <a:pt x="12755" y="54047"/>
                  </a:cubicBezTo>
                  <a:cubicBezTo>
                    <a:pt x="11320" y="53411"/>
                    <a:pt x="9886" y="52776"/>
                    <a:pt x="8769" y="51822"/>
                  </a:cubicBezTo>
                  <a:lnTo>
                    <a:pt x="5102" y="59452"/>
                  </a:lnTo>
                  <a:cubicBezTo>
                    <a:pt x="7175" y="61042"/>
                    <a:pt x="9726" y="62472"/>
                    <a:pt x="13074" y="63426"/>
                  </a:cubicBezTo>
                  <a:cubicBezTo>
                    <a:pt x="16422" y="64380"/>
                    <a:pt x="19612" y="65016"/>
                    <a:pt x="22960" y="65016"/>
                  </a:cubicBezTo>
                  <a:cubicBezTo>
                    <a:pt x="26627" y="65016"/>
                    <a:pt x="29975" y="64539"/>
                    <a:pt x="32845" y="63585"/>
                  </a:cubicBezTo>
                  <a:cubicBezTo>
                    <a:pt x="35715" y="62631"/>
                    <a:pt x="38107" y="61200"/>
                    <a:pt x="40179" y="59134"/>
                  </a:cubicBezTo>
                  <a:cubicBezTo>
                    <a:pt x="42252" y="57067"/>
                    <a:pt x="43687" y="54842"/>
                    <a:pt x="44803" y="52140"/>
                  </a:cubicBezTo>
                  <a:cubicBezTo>
                    <a:pt x="45919" y="49437"/>
                    <a:pt x="46398" y="46258"/>
                    <a:pt x="46398" y="42602"/>
                  </a:cubicBezTo>
                  <a:lnTo>
                    <a:pt x="46398" y="1113"/>
                  </a:lnTo>
                  <a:lnTo>
                    <a:pt x="36193" y="1113"/>
                  </a:lnTo>
                  <a:close/>
                  <a:moveTo>
                    <a:pt x="30294" y="35131"/>
                  </a:moveTo>
                  <a:cubicBezTo>
                    <a:pt x="28381" y="36243"/>
                    <a:pt x="26148" y="36879"/>
                    <a:pt x="23598" y="36879"/>
                  </a:cubicBezTo>
                  <a:cubicBezTo>
                    <a:pt x="21046" y="36879"/>
                    <a:pt x="18814" y="36243"/>
                    <a:pt x="16901" y="35131"/>
                  </a:cubicBezTo>
                  <a:cubicBezTo>
                    <a:pt x="14988" y="34018"/>
                    <a:pt x="13553" y="32269"/>
                    <a:pt x="12436" y="30203"/>
                  </a:cubicBezTo>
                  <a:cubicBezTo>
                    <a:pt x="11320" y="28136"/>
                    <a:pt x="10842" y="25752"/>
                    <a:pt x="10842" y="23050"/>
                  </a:cubicBezTo>
                  <a:cubicBezTo>
                    <a:pt x="10842" y="20347"/>
                    <a:pt x="11320" y="17963"/>
                    <a:pt x="12436" y="15896"/>
                  </a:cubicBezTo>
                  <a:cubicBezTo>
                    <a:pt x="13553" y="13830"/>
                    <a:pt x="14988" y="12081"/>
                    <a:pt x="16901" y="10968"/>
                  </a:cubicBezTo>
                  <a:cubicBezTo>
                    <a:pt x="18814" y="9697"/>
                    <a:pt x="21046" y="9220"/>
                    <a:pt x="23598" y="9220"/>
                  </a:cubicBezTo>
                  <a:cubicBezTo>
                    <a:pt x="26148" y="9220"/>
                    <a:pt x="28381" y="9856"/>
                    <a:pt x="30294" y="10968"/>
                  </a:cubicBezTo>
                  <a:cubicBezTo>
                    <a:pt x="32207" y="12081"/>
                    <a:pt x="33642" y="13830"/>
                    <a:pt x="34758" y="15896"/>
                  </a:cubicBezTo>
                  <a:cubicBezTo>
                    <a:pt x="35874" y="17963"/>
                    <a:pt x="36353" y="20506"/>
                    <a:pt x="36353" y="23209"/>
                  </a:cubicBezTo>
                  <a:cubicBezTo>
                    <a:pt x="36353" y="25911"/>
                    <a:pt x="35874" y="28295"/>
                    <a:pt x="34758" y="30362"/>
                  </a:cubicBezTo>
                  <a:cubicBezTo>
                    <a:pt x="33642" y="32428"/>
                    <a:pt x="32207" y="34018"/>
                    <a:pt x="30294" y="35290"/>
                  </a:cubicBezTo>
                  <a:close/>
                </a:path>
              </a:pathLst>
            </a:custGeom>
            <a:grpFill/>
            <a:ln w="15937" cap="flat">
              <a:noFill/>
              <a:prstDash val="solid"/>
              <a:miter/>
            </a:ln>
          </p:spPr>
          <p:txBody>
            <a:bodyPr rtlCol="0" anchor="ctr"/>
            <a:lstStyle/>
            <a:p>
              <a:endParaRPr lang="en-US"/>
            </a:p>
          </p:txBody>
        </p:sp>
      </p:grpSp>
    </p:spTree>
    <p:extLst>
      <p:ext uri="{BB962C8B-B14F-4D97-AF65-F5344CB8AC3E}">
        <p14:creationId xmlns:p14="http://schemas.microsoft.com/office/powerpoint/2010/main" val="263630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Deep Blue Freestyle">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A60B85E1-F44B-4BEE-075B-0F1D46F482B5}"/>
              </a:ext>
            </a:extLst>
          </p:cNvPr>
          <p:cNvSpPr/>
          <p:nvPr userDrawn="1"/>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chemeClr val="tx1"/>
          </a:solidFill>
        </p:spPr>
        <p:txBody>
          <a:bodyPr wrap="square" lIns="0" tIns="0" rIns="0" bIns="0" rtlCol="0"/>
          <a:lstStyle/>
          <a:p>
            <a:endParaRPr/>
          </a:p>
        </p:txBody>
      </p:sp>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1534048"/>
            <a:ext cx="5370167" cy="2287066"/>
          </a:xfrm>
        </p:spPr>
        <p:txBody>
          <a:bodyPr anchor="t">
            <a:normAutofit/>
          </a:bodyPr>
          <a:lstStyle>
            <a:lvl1pPr>
              <a:defRPr sz="5400">
                <a:solidFill>
                  <a:schemeClr val="bg1"/>
                </a:solidFill>
              </a:defRPr>
            </a:lvl1pPr>
          </a:lstStyle>
          <a:p>
            <a:r>
              <a:rPr lang="en-GB"/>
              <a:t>Neami</a:t>
            </a:r>
            <a:br>
              <a:rPr lang="en-GB"/>
            </a:br>
            <a:r>
              <a:rPr lang="en-GB"/>
              <a:t>PowerPoint</a:t>
            </a:r>
            <a:br>
              <a:rPr lang="en-GB"/>
            </a:br>
            <a:r>
              <a:rPr lang="en-GB"/>
              <a:t>template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4589463"/>
            <a:ext cx="3998885" cy="734489"/>
          </a:xfrm>
        </p:spPr>
        <p:txBody>
          <a:bodyPr>
            <a:normAutofit/>
          </a:bodyPr>
          <a:lstStyle>
            <a:lvl1pPr marL="0" indent="0">
              <a:buNone/>
              <a:defRPr sz="1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p>
        </p:txBody>
      </p:sp>
      <p:sp>
        <p:nvSpPr>
          <p:cNvPr id="11" name="Picture Placeholder 10">
            <a:extLst>
              <a:ext uri="{FF2B5EF4-FFF2-40B4-BE49-F238E27FC236}">
                <a16:creationId xmlns:a16="http://schemas.microsoft.com/office/drawing/2014/main" id="{855117AD-7324-B000-84AE-CF0A69D2EA82}"/>
              </a:ext>
            </a:extLst>
          </p:cNvPr>
          <p:cNvSpPr>
            <a:spLocks noGrp="1"/>
          </p:cNvSpPr>
          <p:nvPr>
            <p:ph type="pic" sz="quarter" idx="10" hasCustomPrompt="1"/>
          </p:nvPr>
        </p:nvSpPr>
        <p:spPr>
          <a:xfrm>
            <a:off x="6425557" y="0"/>
            <a:ext cx="5771135" cy="6860434"/>
          </a:xfrm>
          <a:custGeom>
            <a:avLst/>
            <a:gdLst>
              <a:gd name="connsiteX0" fmla="*/ 1722749 w 5771135"/>
              <a:gd name="connsiteY0" fmla="*/ 0 h 6860434"/>
              <a:gd name="connsiteX1" fmla="*/ 5771135 w 5771135"/>
              <a:gd name="connsiteY1" fmla="*/ 0 h 6860434"/>
              <a:gd name="connsiteX2" fmla="*/ 5771135 w 5771135"/>
              <a:gd name="connsiteY2" fmla="*/ 6860434 h 6860434"/>
              <a:gd name="connsiteX3" fmla="*/ 5135535 w 5771135"/>
              <a:gd name="connsiteY3" fmla="*/ 6640733 h 6860434"/>
              <a:gd name="connsiteX4" fmla="*/ 4250458 w 5771135"/>
              <a:gd name="connsiteY4" fmla="*/ 6158453 h 6860434"/>
              <a:gd name="connsiteX5" fmla="*/ 1957411 w 5771135"/>
              <a:gd name="connsiteY5" fmla="*/ 5858689 h 6860434"/>
              <a:gd name="connsiteX6" fmla="*/ 1096 w 5771135"/>
              <a:gd name="connsiteY6" fmla="*/ 3693807 h 6860434"/>
              <a:gd name="connsiteX7" fmla="*/ 1271029 w 5771135"/>
              <a:gd name="connsiteY7" fmla="*/ 1810350 h 6860434"/>
              <a:gd name="connsiteX8" fmla="*/ 1668041 w 5771135"/>
              <a:gd name="connsiteY8" fmla="*/ 694771 h 6860434"/>
              <a:gd name="connsiteX9" fmla="*/ 1722749 w 5771135"/>
              <a:gd name="connsiteY9" fmla="*/ 0 h 686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135" h="6860434">
                <a:moveTo>
                  <a:pt x="1722749" y="0"/>
                </a:moveTo>
                <a:lnTo>
                  <a:pt x="5771135" y="0"/>
                </a:lnTo>
                <a:lnTo>
                  <a:pt x="5771135" y="6860434"/>
                </a:lnTo>
                <a:lnTo>
                  <a:pt x="5135535" y="6640733"/>
                </a:lnTo>
                <a:cubicBezTo>
                  <a:pt x="4843253" y="6475293"/>
                  <a:pt x="4546159" y="6317948"/>
                  <a:pt x="4250458" y="6158453"/>
                </a:cubicBezTo>
                <a:cubicBezTo>
                  <a:pt x="3547739" y="5753708"/>
                  <a:pt x="2735858" y="5810246"/>
                  <a:pt x="1957411" y="5858689"/>
                </a:cubicBezTo>
                <a:cubicBezTo>
                  <a:pt x="694063" y="6004271"/>
                  <a:pt x="90123" y="4957878"/>
                  <a:pt x="1096" y="3693807"/>
                </a:cubicBezTo>
                <a:cubicBezTo>
                  <a:pt x="-33223" y="2831067"/>
                  <a:pt x="746745" y="2369278"/>
                  <a:pt x="1271029" y="1810350"/>
                </a:cubicBezTo>
                <a:cubicBezTo>
                  <a:pt x="1550520" y="1514759"/>
                  <a:pt x="1640434" y="1090030"/>
                  <a:pt x="1668041" y="694771"/>
                </a:cubicBezTo>
                <a:cubicBezTo>
                  <a:pt x="1690076" y="466469"/>
                  <a:pt x="1684251" y="227922"/>
                  <a:pt x="1722749" y="0"/>
                </a:cubicBezTo>
                <a:close/>
              </a:path>
            </a:pathLst>
          </a:custGeom>
        </p:spPr>
        <p:txBody>
          <a:bodyPr wrap="square">
            <a:noAutofit/>
          </a:bodyPr>
          <a:lstStyle>
            <a:lvl1pPr>
              <a:defRPr>
                <a:solidFill>
                  <a:schemeClr val="accent3"/>
                </a:solidFill>
              </a:defRPr>
            </a:lvl1pPr>
          </a:lstStyle>
          <a:p>
            <a:r>
              <a:rPr lang="en-US"/>
              <a:t>CLICK TO INSERT IMAGE</a:t>
            </a:r>
          </a:p>
        </p:txBody>
      </p:sp>
      <p:grpSp>
        <p:nvGrpSpPr>
          <p:cNvPr id="4" name="Graphic 65">
            <a:extLst>
              <a:ext uri="{FF2B5EF4-FFF2-40B4-BE49-F238E27FC236}">
                <a16:creationId xmlns:a16="http://schemas.microsoft.com/office/drawing/2014/main" id="{E6D6CF9E-D6A4-6511-DEC1-52AEF9F3A08C}"/>
              </a:ext>
            </a:extLst>
          </p:cNvPr>
          <p:cNvGrpSpPr/>
          <p:nvPr userDrawn="1"/>
        </p:nvGrpSpPr>
        <p:grpSpPr>
          <a:xfrm>
            <a:off x="818781" y="5687023"/>
            <a:ext cx="2440416" cy="557321"/>
            <a:chOff x="9047321" y="5685282"/>
            <a:chExt cx="2440416" cy="557321"/>
          </a:xfrm>
          <a:solidFill>
            <a:schemeClr val="bg1"/>
          </a:solidFill>
        </p:grpSpPr>
        <p:sp>
          <p:nvSpPr>
            <p:cNvPr id="5" name="Freeform 4">
              <a:extLst>
                <a:ext uri="{FF2B5EF4-FFF2-40B4-BE49-F238E27FC236}">
                  <a16:creationId xmlns:a16="http://schemas.microsoft.com/office/drawing/2014/main" id="{010ABEFD-A136-3CC1-9F3A-4A9D991FF587}"/>
                </a:ext>
              </a:extLst>
            </p:cNvPr>
            <p:cNvSpPr/>
            <p:nvPr/>
          </p:nvSpPr>
          <p:spPr>
            <a:xfrm>
              <a:off x="9047321" y="5716915"/>
              <a:ext cx="424115" cy="505500"/>
            </a:xfrm>
            <a:custGeom>
              <a:avLst/>
              <a:gdLst>
                <a:gd name="connsiteX0" fmla="*/ 417578 w 424115"/>
                <a:gd name="connsiteY0" fmla="*/ 112227 h 505500"/>
                <a:gd name="connsiteX1" fmla="*/ 358106 w 424115"/>
                <a:gd name="connsiteY1" fmla="*/ 27342 h 505500"/>
                <a:gd name="connsiteX2" fmla="*/ 271370 w 424115"/>
                <a:gd name="connsiteY2" fmla="*/ 0 h 505500"/>
                <a:gd name="connsiteX3" fmla="*/ 196911 w 424115"/>
                <a:gd name="connsiteY3" fmla="*/ 19711 h 505500"/>
                <a:gd name="connsiteX4" fmla="*/ 129786 w 424115"/>
                <a:gd name="connsiteY4" fmla="*/ 97444 h 505500"/>
                <a:gd name="connsiteX5" fmla="*/ 119581 w 424115"/>
                <a:gd name="connsiteY5" fmla="*/ 153081 h 505500"/>
                <a:gd name="connsiteX6" fmla="*/ 74300 w 424115"/>
                <a:gd name="connsiteY6" fmla="*/ 170408 h 505500"/>
                <a:gd name="connsiteX7" fmla="*/ 10683 w 424115"/>
                <a:gd name="connsiteY7" fmla="*/ 248140 h 505500"/>
                <a:gd name="connsiteX8" fmla="*/ 0 w 424115"/>
                <a:gd name="connsiteY8" fmla="*/ 332708 h 505500"/>
                <a:gd name="connsiteX9" fmla="*/ 0 w 424115"/>
                <a:gd name="connsiteY9" fmla="*/ 505500 h 505500"/>
                <a:gd name="connsiteX10" fmla="*/ 167254 w 424115"/>
                <a:gd name="connsiteY10" fmla="*/ 505500 h 505500"/>
                <a:gd name="connsiteX11" fmla="*/ 167254 w 424115"/>
                <a:gd name="connsiteY11" fmla="*/ 200134 h 505500"/>
                <a:gd name="connsiteX12" fmla="*/ 194997 w 424115"/>
                <a:gd name="connsiteY12" fmla="*/ 212851 h 505500"/>
                <a:gd name="connsiteX13" fmla="*/ 237568 w 424115"/>
                <a:gd name="connsiteY13" fmla="*/ 273892 h 505500"/>
                <a:gd name="connsiteX14" fmla="*/ 243149 w 424115"/>
                <a:gd name="connsiteY14" fmla="*/ 343994 h 505500"/>
                <a:gd name="connsiteX15" fmla="*/ 243149 w 424115"/>
                <a:gd name="connsiteY15" fmla="*/ 505500 h 505500"/>
                <a:gd name="connsiteX16" fmla="*/ 424115 w 424115"/>
                <a:gd name="connsiteY16" fmla="*/ 505500 h 505500"/>
                <a:gd name="connsiteX17" fmla="*/ 424115 w 424115"/>
                <a:gd name="connsiteY17" fmla="*/ 187099 h 505500"/>
                <a:gd name="connsiteX18" fmla="*/ 417578 w 424115"/>
                <a:gd name="connsiteY18" fmla="*/ 112227 h 505500"/>
                <a:gd name="connsiteX19" fmla="*/ 118465 w 424115"/>
                <a:gd name="connsiteY19" fmla="*/ 460037 h 505500"/>
                <a:gd name="connsiteX20" fmla="*/ 46238 w 424115"/>
                <a:gd name="connsiteY20" fmla="*/ 460037 h 505500"/>
                <a:gd name="connsiteX21" fmla="*/ 46238 w 424115"/>
                <a:gd name="connsiteY21" fmla="*/ 343994 h 505500"/>
                <a:gd name="connsiteX22" fmla="*/ 49586 w 424115"/>
                <a:gd name="connsiteY22" fmla="*/ 284225 h 505500"/>
                <a:gd name="connsiteX23" fmla="*/ 85301 w 424115"/>
                <a:gd name="connsiteY23" fmla="*/ 219368 h 505500"/>
                <a:gd name="connsiteX24" fmla="*/ 118465 w 424115"/>
                <a:gd name="connsiteY24" fmla="*/ 201246 h 505500"/>
                <a:gd name="connsiteX25" fmla="*/ 118465 w 424115"/>
                <a:gd name="connsiteY25" fmla="*/ 460037 h 505500"/>
                <a:gd name="connsiteX26" fmla="*/ 289387 w 424115"/>
                <a:gd name="connsiteY26" fmla="*/ 460037 h 505500"/>
                <a:gd name="connsiteX27" fmla="*/ 289387 w 424115"/>
                <a:gd name="connsiteY27" fmla="*/ 332708 h 505500"/>
                <a:gd name="connsiteX28" fmla="*/ 283169 w 424115"/>
                <a:gd name="connsiteY28" fmla="*/ 262924 h 505500"/>
                <a:gd name="connsiteX29" fmla="*/ 226726 w 424115"/>
                <a:gd name="connsiteY29" fmla="*/ 178038 h 505500"/>
                <a:gd name="connsiteX30" fmla="*/ 168530 w 424115"/>
                <a:gd name="connsiteY30" fmla="*/ 152763 h 505500"/>
                <a:gd name="connsiteX31" fmla="*/ 170762 w 424115"/>
                <a:gd name="connsiteY31" fmla="*/ 133687 h 505500"/>
                <a:gd name="connsiteX32" fmla="*/ 208550 w 424115"/>
                <a:gd name="connsiteY32" fmla="*/ 68672 h 505500"/>
                <a:gd name="connsiteX33" fmla="*/ 271370 w 424115"/>
                <a:gd name="connsiteY33" fmla="*/ 46735 h 505500"/>
                <a:gd name="connsiteX34" fmla="*/ 324464 w 424115"/>
                <a:gd name="connsiteY34" fmla="*/ 62154 h 505500"/>
                <a:gd name="connsiteX35" fmla="*/ 369427 w 424115"/>
                <a:gd name="connsiteY35" fmla="*/ 123196 h 505500"/>
                <a:gd name="connsiteX36" fmla="*/ 375326 w 424115"/>
                <a:gd name="connsiteY36" fmla="*/ 198385 h 505500"/>
                <a:gd name="connsiteX37" fmla="*/ 375326 w 424115"/>
                <a:gd name="connsiteY37" fmla="*/ 460037 h 505500"/>
                <a:gd name="connsiteX38" fmla="*/ 289387 w 424115"/>
                <a:gd name="connsiteY38" fmla="*/ 460037 h 5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115" h="505500">
                  <a:moveTo>
                    <a:pt x="417578" y="112227"/>
                  </a:moveTo>
                  <a:cubicBezTo>
                    <a:pt x="408171" y="76620"/>
                    <a:pt x="388400" y="48325"/>
                    <a:pt x="358106" y="27342"/>
                  </a:cubicBezTo>
                  <a:cubicBezTo>
                    <a:pt x="331639" y="9220"/>
                    <a:pt x="302780" y="0"/>
                    <a:pt x="271370" y="0"/>
                  </a:cubicBezTo>
                  <a:cubicBezTo>
                    <a:pt x="245222" y="0"/>
                    <a:pt x="220349" y="6676"/>
                    <a:pt x="196911" y="19711"/>
                  </a:cubicBezTo>
                  <a:cubicBezTo>
                    <a:pt x="165182" y="37356"/>
                    <a:pt x="142860" y="63108"/>
                    <a:pt x="129786" y="97444"/>
                  </a:cubicBezTo>
                  <a:cubicBezTo>
                    <a:pt x="124684" y="110956"/>
                    <a:pt x="121176" y="130508"/>
                    <a:pt x="119581" y="153081"/>
                  </a:cubicBezTo>
                  <a:cubicBezTo>
                    <a:pt x="103956" y="156101"/>
                    <a:pt x="88809" y="161824"/>
                    <a:pt x="74300" y="170408"/>
                  </a:cubicBezTo>
                  <a:cubicBezTo>
                    <a:pt x="44325" y="187893"/>
                    <a:pt x="23119" y="213804"/>
                    <a:pt x="10683" y="248140"/>
                  </a:cubicBezTo>
                  <a:cubicBezTo>
                    <a:pt x="3508" y="268010"/>
                    <a:pt x="0" y="296306"/>
                    <a:pt x="0" y="332708"/>
                  </a:cubicBezTo>
                  <a:lnTo>
                    <a:pt x="0" y="505500"/>
                  </a:lnTo>
                  <a:lnTo>
                    <a:pt x="167254" y="505500"/>
                  </a:lnTo>
                  <a:lnTo>
                    <a:pt x="167254" y="200134"/>
                  </a:lnTo>
                  <a:cubicBezTo>
                    <a:pt x="176821" y="202677"/>
                    <a:pt x="186069" y="206969"/>
                    <a:pt x="194997" y="212851"/>
                  </a:cubicBezTo>
                  <a:cubicBezTo>
                    <a:pt x="216363" y="226680"/>
                    <a:pt x="230553" y="247027"/>
                    <a:pt x="237568" y="273892"/>
                  </a:cubicBezTo>
                  <a:cubicBezTo>
                    <a:pt x="241235" y="288199"/>
                    <a:pt x="243149" y="311566"/>
                    <a:pt x="243149" y="343994"/>
                  </a:cubicBezTo>
                  <a:lnTo>
                    <a:pt x="243149" y="505500"/>
                  </a:lnTo>
                  <a:lnTo>
                    <a:pt x="424115" y="505500"/>
                  </a:lnTo>
                  <a:lnTo>
                    <a:pt x="424115" y="187099"/>
                  </a:lnTo>
                  <a:cubicBezTo>
                    <a:pt x="424115" y="157532"/>
                    <a:pt x="421883" y="129236"/>
                    <a:pt x="417578" y="112227"/>
                  </a:cubicBezTo>
                  <a:close/>
                  <a:moveTo>
                    <a:pt x="118465" y="460037"/>
                  </a:moveTo>
                  <a:lnTo>
                    <a:pt x="46238" y="460037"/>
                  </a:lnTo>
                  <a:lnTo>
                    <a:pt x="46238" y="343994"/>
                  </a:lnTo>
                  <a:cubicBezTo>
                    <a:pt x="46238" y="316812"/>
                    <a:pt x="47354" y="296942"/>
                    <a:pt x="49586" y="284225"/>
                  </a:cubicBezTo>
                  <a:cubicBezTo>
                    <a:pt x="54529" y="256565"/>
                    <a:pt x="66328" y="234946"/>
                    <a:pt x="85301" y="219368"/>
                  </a:cubicBezTo>
                  <a:cubicBezTo>
                    <a:pt x="95665" y="210784"/>
                    <a:pt x="106667" y="204743"/>
                    <a:pt x="118465" y="201246"/>
                  </a:cubicBezTo>
                  <a:lnTo>
                    <a:pt x="118465" y="460037"/>
                  </a:lnTo>
                  <a:close/>
                  <a:moveTo>
                    <a:pt x="289387" y="460037"/>
                  </a:moveTo>
                  <a:lnTo>
                    <a:pt x="289387" y="332708"/>
                  </a:lnTo>
                  <a:cubicBezTo>
                    <a:pt x="289387" y="303141"/>
                    <a:pt x="287314" y="279933"/>
                    <a:pt x="283169" y="262924"/>
                  </a:cubicBezTo>
                  <a:cubicBezTo>
                    <a:pt x="274240" y="227316"/>
                    <a:pt x="255585" y="199021"/>
                    <a:pt x="226726" y="178038"/>
                  </a:cubicBezTo>
                  <a:cubicBezTo>
                    <a:pt x="208550" y="164844"/>
                    <a:pt x="189257" y="156419"/>
                    <a:pt x="168530" y="152763"/>
                  </a:cubicBezTo>
                  <a:cubicBezTo>
                    <a:pt x="169168" y="144974"/>
                    <a:pt x="169965" y="138456"/>
                    <a:pt x="170762" y="133687"/>
                  </a:cubicBezTo>
                  <a:cubicBezTo>
                    <a:pt x="176024" y="105869"/>
                    <a:pt x="188620" y="84250"/>
                    <a:pt x="208550" y="68672"/>
                  </a:cubicBezTo>
                  <a:cubicBezTo>
                    <a:pt x="227205" y="54047"/>
                    <a:pt x="248251" y="46735"/>
                    <a:pt x="271370" y="46735"/>
                  </a:cubicBezTo>
                  <a:cubicBezTo>
                    <a:pt x="290344" y="46735"/>
                    <a:pt x="307882" y="51822"/>
                    <a:pt x="324464" y="62154"/>
                  </a:cubicBezTo>
                  <a:cubicBezTo>
                    <a:pt x="346945" y="75984"/>
                    <a:pt x="362092" y="96331"/>
                    <a:pt x="369427" y="123196"/>
                  </a:cubicBezTo>
                  <a:cubicBezTo>
                    <a:pt x="373253" y="137502"/>
                    <a:pt x="375326" y="165957"/>
                    <a:pt x="375326" y="198385"/>
                  </a:cubicBezTo>
                  <a:lnTo>
                    <a:pt x="375326" y="460037"/>
                  </a:lnTo>
                  <a:lnTo>
                    <a:pt x="289387" y="460037"/>
                  </a:lnTo>
                  <a:close/>
                </a:path>
              </a:pathLst>
            </a:custGeom>
            <a:grpFill/>
            <a:ln w="1593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82CEBD-69CE-FE8C-F784-9DD4BE49A790}"/>
                </a:ext>
              </a:extLst>
            </p:cNvPr>
            <p:cNvSpPr/>
            <p:nvPr/>
          </p:nvSpPr>
          <p:spPr>
            <a:xfrm>
              <a:off x="9584958" y="5746323"/>
              <a:ext cx="159920" cy="189483"/>
            </a:xfrm>
            <a:custGeom>
              <a:avLst/>
              <a:gdLst>
                <a:gd name="connsiteX0" fmla="*/ 126278 w 159920"/>
                <a:gd name="connsiteY0" fmla="*/ 8902 h 189483"/>
                <a:gd name="connsiteX1" fmla="*/ 89766 w 159920"/>
                <a:gd name="connsiteY1" fmla="*/ 0 h 189483"/>
                <a:gd name="connsiteX2" fmla="*/ 54689 w 159920"/>
                <a:gd name="connsiteY2" fmla="*/ 9061 h 189483"/>
                <a:gd name="connsiteX3" fmla="*/ 37150 w 159920"/>
                <a:gd name="connsiteY3" fmla="*/ 26706 h 189483"/>
                <a:gd name="connsiteX4" fmla="*/ 37150 w 159920"/>
                <a:gd name="connsiteY4" fmla="*/ 4133 h 189483"/>
                <a:gd name="connsiteX5" fmla="*/ 0 w 159920"/>
                <a:gd name="connsiteY5" fmla="*/ 4133 h 189483"/>
                <a:gd name="connsiteX6" fmla="*/ 0 w 159920"/>
                <a:gd name="connsiteY6" fmla="*/ 189483 h 189483"/>
                <a:gd name="connsiteX7" fmla="*/ 38904 w 159920"/>
                <a:gd name="connsiteY7" fmla="*/ 189483 h 189483"/>
                <a:gd name="connsiteX8" fmla="*/ 38904 w 159920"/>
                <a:gd name="connsiteY8" fmla="*/ 80117 h 189483"/>
                <a:gd name="connsiteX9" fmla="*/ 44006 w 159920"/>
                <a:gd name="connsiteY9" fmla="*/ 56432 h 189483"/>
                <a:gd name="connsiteX10" fmla="*/ 58675 w 159920"/>
                <a:gd name="connsiteY10" fmla="*/ 41171 h 189483"/>
                <a:gd name="connsiteX11" fmla="*/ 80199 w 159920"/>
                <a:gd name="connsiteY11" fmla="*/ 35925 h 189483"/>
                <a:gd name="connsiteX12" fmla="*/ 101724 w 159920"/>
                <a:gd name="connsiteY12" fmla="*/ 41171 h 189483"/>
                <a:gd name="connsiteX13" fmla="*/ 116393 w 159920"/>
                <a:gd name="connsiteY13" fmla="*/ 56273 h 189483"/>
                <a:gd name="connsiteX14" fmla="*/ 121495 w 159920"/>
                <a:gd name="connsiteY14" fmla="*/ 80117 h 189483"/>
                <a:gd name="connsiteX15" fmla="*/ 121495 w 159920"/>
                <a:gd name="connsiteY15" fmla="*/ 189483 h 189483"/>
                <a:gd name="connsiteX16" fmla="*/ 159920 w 159920"/>
                <a:gd name="connsiteY16" fmla="*/ 189483 h 189483"/>
                <a:gd name="connsiteX17" fmla="*/ 159920 w 159920"/>
                <a:gd name="connsiteY17" fmla="*/ 69943 h 189483"/>
                <a:gd name="connsiteX18" fmla="*/ 150991 w 159920"/>
                <a:gd name="connsiteY18" fmla="*/ 33541 h 189483"/>
                <a:gd name="connsiteX19" fmla="*/ 126278 w 159920"/>
                <a:gd name="connsiteY19" fmla="*/ 8902 h 18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9920" h="189483">
                  <a:moveTo>
                    <a:pt x="126278" y="8902"/>
                  </a:moveTo>
                  <a:cubicBezTo>
                    <a:pt x="115755" y="3020"/>
                    <a:pt x="103637" y="0"/>
                    <a:pt x="89766" y="0"/>
                  </a:cubicBezTo>
                  <a:cubicBezTo>
                    <a:pt x="75894" y="0"/>
                    <a:pt x="64733" y="3020"/>
                    <a:pt x="54689" y="9061"/>
                  </a:cubicBezTo>
                  <a:cubicBezTo>
                    <a:pt x="47354" y="13512"/>
                    <a:pt x="41614" y="19393"/>
                    <a:pt x="37150" y="26706"/>
                  </a:cubicBezTo>
                  <a:lnTo>
                    <a:pt x="37150" y="4133"/>
                  </a:lnTo>
                  <a:lnTo>
                    <a:pt x="0" y="4133"/>
                  </a:lnTo>
                  <a:lnTo>
                    <a:pt x="0" y="189483"/>
                  </a:lnTo>
                  <a:lnTo>
                    <a:pt x="38904" y="189483"/>
                  </a:lnTo>
                  <a:lnTo>
                    <a:pt x="38904" y="80117"/>
                  </a:lnTo>
                  <a:cubicBezTo>
                    <a:pt x="38904" y="71056"/>
                    <a:pt x="40658" y="63108"/>
                    <a:pt x="44006" y="56432"/>
                  </a:cubicBezTo>
                  <a:cubicBezTo>
                    <a:pt x="47514" y="49755"/>
                    <a:pt x="52297" y="44668"/>
                    <a:pt x="58675" y="41171"/>
                  </a:cubicBezTo>
                  <a:cubicBezTo>
                    <a:pt x="64893" y="37674"/>
                    <a:pt x="72068" y="35925"/>
                    <a:pt x="80199" y="35925"/>
                  </a:cubicBezTo>
                  <a:cubicBezTo>
                    <a:pt x="88331" y="35925"/>
                    <a:pt x="95346" y="37674"/>
                    <a:pt x="101724" y="41171"/>
                  </a:cubicBezTo>
                  <a:cubicBezTo>
                    <a:pt x="108102" y="44668"/>
                    <a:pt x="112885" y="49755"/>
                    <a:pt x="116393" y="56273"/>
                  </a:cubicBezTo>
                  <a:cubicBezTo>
                    <a:pt x="119900" y="62790"/>
                    <a:pt x="121495" y="70738"/>
                    <a:pt x="121495" y="80117"/>
                  </a:cubicBezTo>
                  <a:lnTo>
                    <a:pt x="121495" y="189483"/>
                  </a:lnTo>
                  <a:lnTo>
                    <a:pt x="159920" y="189483"/>
                  </a:lnTo>
                  <a:lnTo>
                    <a:pt x="159920" y="69943"/>
                  </a:lnTo>
                  <a:cubicBezTo>
                    <a:pt x="159920" y="56273"/>
                    <a:pt x="156891" y="44192"/>
                    <a:pt x="150991" y="33541"/>
                  </a:cubicBezTo>
                  <a:cubicBezTo>
                    <a:pt x="145092" y="23050"/>
                    <a:pt x="136801" y="14783"/>
                    <a:pt x="126278" y="8902"/>
                  </a:cubicBezTo>
                  <a:close/>
                </a:path>
              </a:pathLst>
            </a:custGeom>
            <a:grpFill/>
            <a:ln w="1593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3452286-8B20-EF90-B52E-1461F83A363C}"/>
                </a:ext>
              </a:extLst>
            </p:cNvPr>
            <p:cNvSpPr/>
            <p:nvPr/>
          </p:nvSpPr>
          <p:spPr>
            <a:xfrm>
              <a:off x="9778840" y="5746164"/>
              <a:ext cx="180647" cy="193934"/>
            </a:xfrm>
            <a:custGeom>
              <a:avLst/>
              <a:gdLst>
                <a:gd name="connsiteX0" fmla="*/ 124046 w 180647"/>
                <a:gd name="connsiteY0" fmla="*/ 151968 h 193934"/>
                <a:gd name="connsiteX1" fmla="*/ 95346 w 180647"/>
                <a:gd name="connsiteY1" fmla="*/ 159439 h 193934"/>
                <a:gd name="connsiteX2" fmla="*/ 66009 w 180647"/>
                <a:gd name="connsiteY2" fmla="*/ 151491 h 193934"/>
                <a:gd name="connsiteX3" fmla="*/ 46079 w 180647"/>
                <a:gd name="connsiteY3" fmla="*/ 129554 h 193934"/>
                <a:gd name="connsiteX4" fmla="*/ 40658 w 180647"/>
                <a:gd name="connsiteY4" fmla="*/ 107935 h 193934"/>
                <a:gd name="connsiteX5" fmla="*/ 178894 w 180647"/>
                <a:gd name="connsiteY5" fmla="*/ 107935 h 193934"/>
                <a:gd name="connsiteX6" fmla="*/ 180329 w 180647"/>
                <a:gd name="connsiteY6" fmla="*/ 99034 h 193934"/>
                <a:gd name="connsiteX7" fmla="*/ 180648 w 180647"/>
                <a:gd name="connsiteY7" fmla="*/ 89814 h 193934"/>
                <a:gd name="connsiteX8" fmla="*/ 174589 w 180647"/>
                <a:gd name="connsiteY8" fmla="*/ 55478 h 193934"/>
                <a:gd name="connsiteX9" fmla="*/ 157210 w 180647"/>
                <a:gd name="connsiteY9" fmla="*/ 26865 h 193934"/>
                <a:gd name="connsiteX10" fmla="*/ 129307 w 180647"/>
                <a:gd name="connsiteY10" fmla="*/ 7153 h 193934"/>
                <a:gd name="connsiteX11" fmla="*/ 91838 w 180647"/>
                <a:gd name="connsiteY11" fmla="*/ 0 h 193934"/>
                <a:gd name="connsiteX12" fmla="*/ 45122 w 180647"/>
                <a:gd name="connsiteY12" fmla="*/ 12558 h 193934"/>
                <a:gd name="connsiteX13" fmla="*/ 12277 w 180647"/>
                <a:gd name="connsiteY13" fmla="*/ 46735 h 193934"/>
                <a:gd name="connsiteX14" fmla="*/ 0 w 180647"/>
                <a:gd name="connsiteY14" fmla="*/ 96490 h 193934"/>
                <a:gd name="connsiteX15" fmla="*/ 11958 w 180647"/>
                <a:gd name="connsiteY15" fmla="*/ 146086 h 193934"/>
                <a:gd name="connsiteX16" fmla="*/ 45441 w 180647"/>
                <a:gd name="connsiteY16" fmla="*/ 181058 h 193934"/>
                <a:gd name="connsiteX17" fmla="*/ 94708 w 180647"/>
                <a:gd name="connsiteY17" fmla="*/ 193934 h 193934"/>
                <a:gd name="connsiteX18" fmla="*/ 129626 w 180647"/>
                <a:gd name="connsiteY18" fmla="*/ 187893 h 193934"/>
                <a:gd name="connsiteX19" fmla="*/ 157050 w 180647"/>
                <a:gd name="connsiteY19" fmla="*/ 171361 h 193934"/>
                <a:gd name="connsiteX20" fmla="*/ 174110 w 180647"/>
                <a:gd name="connsiteY20" fmla="*/ 147835 h 193934"/>
                <a:gd name="connsiteX21" fmla="*/ 142541 w 180647"/>
                <a:gd name="connsiteY21" fmla="*/ 132416 h 193934"/>
                <a:gd name="connsiteX22" fmla="*/ 123886 w 180647"/>
                <a:gd name="connsiteY22" fmla="*/ 151968 h 193934"/>
                <a:gd name="connsiteX23" fmla="*/ 45919 w 180647"/>
                <a:gd name="connsiteY23" fmla="*/ 62313 h 193934"/>
                <a:gd name="connsiteX24" fmla="*/ 64414 w 180647"/>
                <a:gd name="connsiteY24" fmla="*/ 40376 h 193934"/>
                <a:gd name="connsiteX25" fmla="*/ 91998 w 180647"/>
                <a:gd name="connsiteY25" fmla="*/ 32587 h 193934"/>
                <a:gd name="connsiteX26" fmla="*/ 118944 w 180647"/>
                <a:gd name="connsiteY26" fmla="*/ 40376 h 193934"/>
                <a:gd name="connsiteX27" fmla="*/ 136163 w 180647"/>
                <a:gd name="connsiteY27" fmla="*/ 61359 h 193934"/>
                <a:gd name="connsiteX28" fmla="*/ 139512 w 180647"/>
                <a:gd name="connsiteY28" fmla="*/ 77256 h 193934"/>
                <a:gd name="connsiteX29" fmla="*/ 41455 w 180647"/>
                <a:gd name="connsiteY29" fmla="*/ 77256 h 193934"/>
                <a:gd name="connsiteX30" fmla="*/ 45760 w 180647"/>
                <a:gd name="connsiteY30" fmla="*/ 62313 h 1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647" h="193934">
                  <a:moveTo>
                    <a:pt x="124046" y="151968"/>
                  </a:moveTo>
                  <a:cubicBezTo>
                    <a:pt x="116074" y="157055"/>
                    <a:pt x="106507" y="159439"/>
                    <a:pt x="95346" y="159439"/>
                  </a:cubicBezTo>
                  <a:cubicBezTo>
                    <a:pt x="84185" y="159439"/>
                    <a:pt x="74619" y="156896"/>
                    <a:pt x="66009" y="151491"/>
                  </a:cubicBezTo>
                  <a:cubicBezTo>
                    <a:pt x="57399" y="146245"/>
                    <a:pt x="50703" y="138933"/>
                    <a:pt x="46079" y="129554"/>
                  </a:cubicBezTo>
                  <a:cubicBezTo>
                    <a:pt x="42890" y="123196"/>
                    <a:pt x="41136" y="115884"/>
                    <a:pt x="40658" y="107935"/>
                  </a:cubicBezTo>
                  <a:lnTo>
                    <a:pt x="178894" y="107935"/>
                  </a:lnTo>
                  <a:cubicBezTo>
                    <a:pt x="179531" y="105233"/>
                    <a:pt x="180010" y="102213"/>
                    <a:pt x="180329" y="99034"/>
                  </a:cubicBezTo>
                  <a:cubicBezTo>
                    <a:pt x="180488" y="95854"/>
                    <a:pt x="180648" y="92675"/>
                    <a:pt x="180648" y="89814"/>
                  </a:cubicBezTo>
                  <a:cubicBezTo>
                    <a:pt x="180648" y="77733"/>
                    <a:pt x="178575" y="66287"/>
                    <a:pt x="174589" y="55478"/>
                  </a:cubicBezTo>
                  <a:cubicBezTo>
                    <a:pt x="170603" y="44668"/>
                    <a:pt x="164703" y="35131"/>
                    <a:pt x="157210" y="26865"/>
                  </a:cubicBezTo>
                  <a:cubicBezTo>
                    <a:pt x="149716" y="18599"/>
                    <a:pt x="140309" y="11922"/>
                    <a:pt x="129307" y="7153"/>
                  </a:cubicBezTo>
                  <a:cubicBezTo>
                    <a:pt x="118306" y="2384"/>
                    <a:pt x="105869" y="0"/>
                    <a:pt x="91838" y="0"/>
                  </a:cubicBezTo>
                  <a:cubicBezTo>
                    <a:pt x="74459" y="0"/>
                    <a:pt x="58834" y="4133"/>
                    <a:pt x="45122" y="12558"/>
                  </a:cubicBezTo>
                  <a:cubicBezTo>
                    <a:pt x="31410" y="20824"/>
                    <a:pt x="20409" y="32269"/>
                    <a:pt x="12277" y="46735"/>
                  </a:cubicBezTo>
                  <a:cubicBezTo>
                    <a:pt x="4145" y="61200"/>
                    <a:pt x="0" y="77733"/>
                    <a:pt x="0" y="96490"/>
                  </a:cubicBezTo>
                  <a:cubicBezTo>
                    <a:pt x="0" y="115248"/>
                    <a:pt x="3986" y="131303"/>
                    <a:pt x="11958" y="146086"/>
                  </a:cubicBezTo>
                  <a:cubicBezTo>
                    <a:pt x="19930" y="160870"/>
                    <a:pt x="31091" y="172474"/>
                    <a:pt x="45441" y="181058"/>
                  </a:cubicBezTo>
                  <a:cubicBezTo>
                    <a:pt x="59791" y="189642"/>
                    <a:pt x="76213" y="193934"/>
                    <a:pt x="94708" y="193934"/>
                  </a:cubicBezTo>
                  <a:cubicBezTo>
                    <a:pt x="107304" y="193934"/>
                    <a:pt x="118944" y="191867"/>
                    <a:pt x="129626" y="187893"/>
                  </a:cubicBezTo>
                  <a:cubicBezTo>
                    <a:pt x="140309" y="183919"/>
                    <a:pt x="149397" y="178356"/>
                    <a:pt x="157050" y="171361"/>
                  </a:cubicBezTo>
                  <a:cubicBezTo>
                    <a:pt x="164703" y="164367"/>
                    <a:pt x="170443" y="156578"/>
                    <a:pt x="174110" y="147835"/>
                  </a:cubicBezTo>
                  <a:lnTo>
                    <a:pt x="142541" y="132416"/>
                  </a:lnTo>
                  <a:cubicBezTo>
                    <a:pt x="137917" y="140364"/>
                    <a:pt x="131699" y="146881"/>
                    <a:pt x="123886" y="151968"/>
                  </a:cubicBezTo>
                  <a:close/>
                  <a:moveTo>
                    <a:pt x="45919" y="62313"/>
                  </a:moveTo>
                  <a:cubicBezTo>
                    <a:pt x="50224" y="52775"/>
                    <a:pt x="56442" y="45463"/>
                    <a:pt x="64414" y="40376"/>
                  </a:cubicBezTo>
                  <a:cubicBezTo>
                    <a:pt x="72387" y="35290"/>
                    <a:pt x="81634" y="32587"/>
                    <a:pt x="91998" y="32587"/>
                  </a:cubicBezTo>
                  <a:cubicBezTo>
                    <a:pt x="102362" y="32587"/>
                    <a:pt x="111290" y="35131"/>
                    <a:pt x="118944" y="40376"/>
                  </a:cubicBezTo>
                  <a:cubicBezTo>
                    <a:pt x="126597" y="45463"/>
                    <a:pt x="132337" y="52458"/>
                    <a:pt x="136163" y="61359"/>
                  </a:cubicBezTo>
                  <a:cubicBezTo>
                    <a:pt x="138236" y="66287"/>
                    <a:pt x="139352" y="71692"/>
                    <a:pt x="139512" y="77256"/>
                  </a:cubicBezTo>
                  <a:lnTo>
                    <a:pt x="41455" y="77256"/>
                  </a:lnTo>
                  <a:cubicBezTo>
                    <a:pt x="42412" y="71851"/>
                    <a:pt x="43847" y="66923"/>
                    <a:pt x="45760" y="62313"/>
                  </a:cubicBezTo>
                  <a:close/>
                </a:path>
              </a:pathLst>
            </a:custGeom>
            <a:grpFill/>
            <a:ln w="1593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E75F47-0B81-6F41-772E-B270268C7A52}"/>
                </a:ext>
              </a:extLst>
            </p:cNvPr>
            <p:cNvSpPr/>
            <p:nvPr/>
          </p:nvSpPr>
          <p:spPr>
            <a:xfrm>
              <a:off x="9988187" y="5746323"/>
              <a:ext cx="160876" cy="193298"/>
            </a:xfrm>
            <a:custGeom>
              <a:avLst/>
              <a:gdLst>
                <a:gd name="connsiteX0" fmla="*/ 124843 w 160876"/>
                <a:gd name="connsiteY0" fmla="*/ 8266 h 193298"/>
                <a:gd name="connsiteX1" fmla="*/ 85780 w 160876"/>
                <a:gd name="connsiteY1" fmla="*/ 0 h 193298"/>
                <a:gd name="connsiteX2" fmla="*/ 52616 w 160876"/>
                <a:gd name="connsiteY2" fmla="*/ 5882 h 193298"/>
                <a:gd name="connsiteX3" fmla="*/ 25351 w 160876"/>
                <a:gd name="connsiteY3" fmla="*/ 22096 h 193298"/>
                <a:gd name="connsiteX4" fmla="*/ 8450 w 160876"/>
                <a:gd name="connsiteY4" fmla="*/ 46258 h 193298"/>
                <a:gd name="connsiteX5" fmla="*/ 40817 w 160876"/>
                <a:gd name="connsiteY5" fmla="*/ 62313 h 193298"/>
                <a:gd name="connsiteX6" fmla="*/ 57877 w 160876"/>
                <a:gd name="connsiteY6" fmla="*/ 41648 h 193298"/>
                <a:gd name="connsiteX7" fmla="*/ 84823 w 160876"/>
                <a:gd name="connsiteY7" fmla="*/ 33541 h 193298"/>
                <a:gd name="connsiteX8" fmla="*/ 111769 w 160876"/>
                <a:gd name="connsiteY8" fmla="*/ 42284 h 193298"/>
                <a:gd name="connsiteX9" fmla="*/ 121973 w 160876"/>
                <a:gd name="connsiteY9" fmla="*/ 64698 h 193298"/>
                <a:gd name="connsiteX10" fmla="*/ 121973 w 160876"/>
                <a:gd name="connsiteY10" fmla="*/ 71692 h 193298"/>
                <a:gd name="connsiteX11" fmla="*/ 62820 w 160876"/>
                <a:gd name="connsiteY11" fmla="*/ 81389 h 193298"/>
                <a:gd name="connsiteX12" fmla="*/ 27424 w 160876"/>
                <a:gd name="connsiteY12" fmla="*/ 92993 h 193298"/>
                <a:gd name="connsiteX13" fmla="*/ 6697 w 160876"/>
                <a:gd name="connsiteY13" fmla="*/ 113181 h 193298"/>
                <a:gd name="connsiteX14" fmla="*/ 0 w 160876"/>
                <a:gd name="connsiteY14" fmla="*/ 140205 h 193298"/>
                <a:gd name="connsiteX15" fmla="*/ 7972 w 160876"/>
                <a:gd name="connsiteY15" fmla="*/ 168182 h 193298"/>
                <a:gd name="connsiteX16" fmla="*/ 30135 w 160876"/>
                <a:gd name="connsiteY16" fmla="*/ 186622 h 193298"/>
                <a:gd name="connsiteX17" fmla="*/ 63298 w 160876"/>
                <a:gd name="connsiteY17" fmla="*/ 193298 h 193298"/>
                <a:gd name="connsiteX18" fmla="*/ 91998 w 160876"/>
                <a:gd name="connsiteY18" fmla="*/ 188847 h 193298"/>
                <a:gd name="connsiteX19" fmla="*/ 114958 w 160876"/>
                <a:gd name="connsiteY19" fmla="*/ 176130 h 193298"/>
                <a:gd name="connsiteX20" fmla="*/ 123727 w 160876"/>
                <a:gd name="connsiteY20" fmla="*/ 167546 h 193298"/>
                <a:gd name="connsiteX21" fmla="*/ 123727 w 160876"/>
                <a:gd name="connsiteY21" fmla="*/ 189165 h 193298"/>
                <a:gd name="connsiteX22" fmla="*/ 160877 w 160876"/>
                <a:gd name="connsiteY22" fmla="*/ 189165 h 193298"/>
                <a:gd name="connsiteX23" fmla="*/ 160877 w 160876"/>
                <a:gd name="connsiteY23" fmla="*/ 64380 h 193298"/>
                <a:gd name="connsiteX24" fmla="*/ 151470 w 160876"/>
                <a:gd name="connsiteY24" fmla="*/ 30680 h 193298"/>
                <a:gd name="connsiteX25" fmla="*/ 125002 w 160876"/>
                <a:gd name="connsiteY25" fmla="*/ 7948 h 193298"/>
                <a:gd name="connsiteX26" fmla="*/ 115436 w 160876"/>
                <a:gd name="connsiteY26" fmla="*/ 137979 h 193298"/>
                <a:gd name="connsiteX27" fmla="*/ 97100 w 160876"/>
                <a:gd name="connsiteY27" fmla="*/ 156260 h 193298"/>
                <a:gd name="connsiteX28" fmla="*/ 69357 w 160876"/>
                <a:gd name="connsiteY28" fmla="*/ 163095 h 193298"/>
                <a:gd name="connsiteX29" fmla="*/ 48630 w 160876"/>
                <a:gd name="connsiteY29" fmla="*/ 156419 h 193298"/>
                <a:gd name="connsiteX30" fmla="*/ 40498 w 160876"/>
                <a:gd name="connsiteY30" fmla="*/ 139092 h 193298"/>
                <a:gd name="connsiteX31" fmla="*/ 47673 w 160876"/>
                <a:gd name="connsiteY31" fmla="*/ 121129 h 193298"/>
                <a:gd name="connsiteX32" fmla="*/ 70314 w 160876"/>
                <a:gd name="connsiteY32" fmla="*/ 111433 h 193298"/>
                <a:gd name="connsiteX33" fmla="*/ 121814 w 160876"/>
                <a:gd name="connsiteY33" fmla="*/ 102531 h 193298"/>
                <a:gd name="connsiteX34" fmla="*/ 121814 w 160876"/>
                <a:gd name="connsiteY34" fmla="*/ 112545 h 193298"/>
                <a:gd name="connsiteX35" fmla="*/ 115276 w 160876"/>
                <a:gd name="connsiteY35" fmla="*/ 138138 h 1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876" h="193298">
                  <a:moveTo>
                    <a:pt x="124843" y="8266"/>
                  </a:moveTo>
                  <a:cubicBezTo>
                    <a:pt x="113523" y="2702"/>
                    <a:pt x="100448" y="0"/>
                    <a:pt x="85780" y="0"/>
                  </a:cubicBezTo>
                  <a:cubicBezTo>
                    <a:pt x="74140" y="0"/>
                    <a:pt x="62980" y="1908"/>
                    <a:pt x="52616" y="5882"/>
                  </a:cubicBezTo>
                  <a:cubicBezTo>
                    <a:pt x="42252" y="9697"/>
                    <a:pt x="33005" y="15260"/>
                    <a:pt x="25351" y="22096"/>
                  </a:cubicBezTo>
                  <a:cubicBezTo>
                    <a:pt x="17539" y="29090"/>
                    <a:pt x="11958" y="37197"/>
                    <a:pt x="8450" y="46258"/>
                  </a:cubicBezTo>
                  <a:lnTo>
                    <a:pt x="40817" y="62313"/>
                  </a:lnTo>
                  <a:cubicBezTo>
                    <a:pt x="44484" y="53888"/>
                    <a:pt x="50224" y="46894"/>
                    <a:pt x="57877" y="41648"/>
                  </a:cubicBezTo>
                  <a:cubicBezTo>
                    <a:pt x="65531" y="36243"/>
                    <a:pt x="74619" y="33541"/>
                    <a:pt x="84823" y="33541"/>
                  </a:cubicBezTo>
                  <a:cubicBezTo>
                    <a:pt x="95984" y="33541"/>
                    <a:pt x="105072" y="36402"/>
                    <a:pt x="111769" y="42284"/>
                  </a:cubicBezTo>
                  <a:cubicBezTo>
                    <a:pt x="118465" y="48166"/>
                    <a:pt x="121973" y="55637"/>
                    <a:pt x="121973" y="64698"/>
                  </a:cubicBezTo>
                  <a:lnTo>
                    <a:pt x="121973" y="71692"/>
                  </a:lnTo>
                  <a:lnTo>
                    <a:pt x="62820" y="81389"/>
                  </a:lnTo>
                  <a:cubicBezTo>
                    <a:pt x="48630" y="83614"/>
                    <a:pt x="36831" y="87588"/>
                    <a:pt x="27424" y="92993"/>
                  </a:cubicBezTo>
                  <a:cubicBezTo>
                    <a:pt x="18017" y="98398"/>
                    <a:pt x="11161" y="105233"/>
                    <a:pt x="6697" y="113181"/>
                  </a:cubicBezTo>
                  <a:cubicBezTo>
                    <a:pt x="2232" y="121129"/>
                    <a:pt x="0" y="130190"/>
                    <a:pt x="0" y="140205"/>
                  </a:cubicBezTo>
                  <a:cubicBezTo>
                    <a:pt x="0" y="151014"/>
                    <a:pt x="2711" y="160234"/>
                    <a:pt x="7972" y="168182"/>
                  </a:cubicBezTo>
                  <a:cubicBezTo>
                    <a:pt x="13234" y="176130"/>
                    <a:pt x="20568" y="182171"/>
                    <a:pt x="30135" y="186622"/>
                  </a:cubicBezTo>
                  <a:cubicBezTo>
                    <a:pt x="39701" y="191073"/>
                    <a:pt x="50703" y="193298"/>
                    <a:pt x="63298" y="193298"/>
                  </a:cubicBezTo>
                  <a:cubicBezTo>
                    <a:pt x="73822" y="193298"/>
                    <a:pt x="83388" y="191867"/>
                    <a:pt x="91998" y="188847"/>
                  </a:cubicBezTo>
                  <a:cubicBezTo>
                    <a:pt x="100608" y="185827"/>
                    <a:pt x="108261" y="181694"/>
                    <a:pt x="114958" y="176130"/>
                  </a:cubicBezTo>
                  <a:cubicBezTo>
                    <a:pt x="118146" y="173587"/>
                    <a:pt x="121016" y="170726"/>
                    <a:pt x="123727" y="167546"/>
                  </a:cubicBezTo>
                  <a:lnTo>
                    <a:pt x="123727" y="189165"/>
                  </a:lnTo>
                  <a:lnTo>
                    <a:pt x="160877" y="189165"/>
                  </a:lnTo>
                  <a:lnTo>
                    <a:pt x="160877" y="64380"/>
                  </a:lnTo>
                  <a:cubicBezTo>
                    <a:pt x="160877" y="51663"/>
                    <a:pt x="157688" y="40376"/>
                    <a:pt x="151470" y="30680"/>
                  </a:cubicBezTo>
                  <a:cubicBezTo>
                    <a:pt x="145092" y="20983"/>
                    <a:pt x="136323" y="13353"/>
                    <a:pt x="125002" y="7948"/>
                  </a:cubicBezTo>
                  <a:close/>
                  <a:moveTo>
                    <a:pt x="115436" y="137979"/>
                  </a:moveTo>
                  <a:cubicBezTo>
                    <a:pt x="111131" y="145609"/>
                    <a:pt x="104913" y="151809"/>
                    <a:pt x="97100" y="156260"/>
                  </a:cubicBezTo>
                  <a:cubicBezTo>
                    <a:pt x="89128" y="160870"/>
                    <a:pt x="80040" y="163095"/>
                    <a:pt x="69357" y="163095"/>
                  </a:cubicBezTo>
                  <a:cubicBezTo>
                    <a:pt x="60907" y="163095"/>
                    <a:pt x="53891" y="160870"/>
                    <a:pt x="48630" y="156419"/>
                  </a:cubicBezTo>
                  <a:cubicBezTo>
                    <a:pt x="43209" y="151968"/>
                    <a:pt x="40498" y="146245"/>
                    <a:pt x="40498" y="139092"/>
                  </a:cubicBezTo>
                  <a:cubicBezTo>
                    <a:pt x="40498" y="131939"/>
                    <a:pt x="42890" y="125739"/>
                    <a:pt x="47673" y="121129"/>
                  </a:cubicBezTo>
                  <a:cubicBezTo>
                    <a:pt x="52456" y="116519"/>
                    <a:pt x="60110" y="113181"/>
                    <a:pt x="70314" y="111433"/>
                  </a:cubicBezTo>
                  <a:lnTo>
                    <a:pt x="121814" y="102531"/>
                  </a:lnTo>
                  <a:lnTo>
                    <a:pt x="121814" y="112545"/>
                  </a:lnTo>
                  <a:cubicBezTo>
                    <a:pt x="121814" y="121924"/>
                    <a:pt x="119581" y="130349"/>
                    <a:pt x="115276" y="138138"/>
                  </a:cubicBezTo>
                  <a:close/>
                </a:path>
              </a:pathLst>
            </a:custGeom>
            <a:grpFill/>
            <a:ln w="1593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3F13FB1-8D86-A2AB-0D43-2365918DCA0B}"/>
                </a:ext>
              </a:extLst>
            </p:cNvPr>
            <p:cNvSpPr/>
            <p:nvPr/>
          </p:nvSpPr>
          <p:spPr>
            <a:xfrm>
              <a:off x="10194186" y="5746482"/>
              <a:ext cx="274399" cy="189483"/>
            </a:xfrm>
            <a:custGeom>
              <a:avLst/>
              <a:gdLst>
                <a:gd name="connsiteX0" fmla="*/ 216841 w 274399"/>
                <a:gd name="connsiteY0" fmla="*/ 41171 h 189483"/>
                <a:gd name="connsiteX1" fmla="*/ 230553 w 274399"/>
                <a:gd name="connsiteY1" fmla="*/ 56273 h 189483"/>
                <a:gd name="connsiteX2" fmla="*/ 235496 w 274399"/>
                <a:gd name="connsiteY2" fmla="*/ 80117 h 189483"/>
                <a:gd name="connsiteX3" fmla="*/ 235496 w 274399"/>
                <a:gd name="connsiteY3" fmla="*/ 189483 h 189483"/>
                <a:gd name="connsiteX4" fmla="*/ 274399 w 274399"/>
                <a:gd name="connsiteY4" fmla="*/ 189483 h 189483"/>
                <a:gd name="connsiteX5" fmla="*/ 274399 w 274399"/>
                <a:gd name="connsiteY5" fmla="*/ 69467 h 189483"/>
                <a:gd name="connsiteX6" fmla="*/ 265152 w 274399"/>
                <a:gd name="connsiteY6" fmla="*/ 33541 h 189483"/>
                <a:gd name="connsiteX7" fmla="*/ 240279 w 274399"/>
                <a:gd name="connsiteY7" fmla="*/ 8902 h 189483"/>
                <a:gd name="connsiteX8" fmla="*/ 205361 w 274399"/>
                <a:gd name="connsiteY8" fmla="*/ 0 h 189483"/>
                <a:gd name="connsiteX9" fmla="*/ 166298 w 274399"/>
                <a:gd name="connsiteY9" fmla="*/ 10968 h 189483"/>
                <a:gd name="connsiteX10" fmla="*/ 147005 w 274399"/>
                <a:gd name="connsiteY10" fmla="*/ 31633 h 189483"/>
                <a:gd name="connsiteX11" fmla="*/ 128829 w 274399"/>
                <a:gd name="connsiteY11" fmla="*/ 11763 h 189483"/>
                <a:gd name="connsiteX12" fmla="*/ 89128 w 274399"/>
                <a:gd name="connsiteY12" fmla="*/ 0 h 189483"/>
                <a:gd name="connsiteX13" fmla="*/ 53732 w 274399"/>
                <a:gd name="connsiteY13" fmla="*/ 9538 h 189483"/>
                <a:gd name="connsiteX14" fmla="*/ 37150 w 274399"/>
                <a:gd name="connsiteY14" fmla="*/ 27024 h 189483"/>
                <a:gd name="connsiteX15" fmla="*/ 37150 w 274399"/>
                <a:gd name="connsiteY15" fmla="*/ 3974 h 189483"/>
                <a:gd name="connsiteX16" fmla="*/ 0 w 274399"/>
                <a:gd name="connsiteY16" fmla="*/ 3974 h 189483"/>
                <a:gd name="connsiteX17" fmla="*/ 0 w 274399"/>
                <a:gd name="connsiteY17" fmla="*/ 189324 h 189483"/>
                <a:gd name="connsiteX18" fmla="*/ 38904 w 274399"/>
                <a:gd name="connsiteY18" fmla="*/ 189324 h 189483"/>
                <a:gd name="connsiteX19" fmla="*/ 38904 w 274399"/>
                <a:gd name="connsiteY19" fmla="*/ 79958 h 189483"/>
                <a:gd name="connsiteX20" fmla="*/ 43847 w 274399"/>
                <a:gd name="connsiteY20" fmla="*/ 56273 h 189483"/>
                <a:gd name="connsiteX21" fmla="*/ 57718 w 274399"/>
                <a:gd name="connsiteY21" fmla="*/ 41012 h 189483"/>
                <a:gd name="connsiteX22" fmla="*/ 78286 w 274399"/>
                <a:gd name="connsiteY22" fmla="*/ 35767 h 189483"/>
                <a:gd name="connsiteX23" fmla="*/ 99013 w 274399"/>
                <a:gd name="connsiteY23" fmla="*/ 41012 h 189483"/>
                <a:gd name="connsiteX24" fmla="*/ 112725 w 274399"/>
                <a:gd name="connsiteY24" fmla="*/ 56114 h 189483"/>
                <a:gd name="connsiteX25" fmla="*/ 117668 w 274399"/>
                <a:gd name="connsiteY25" fmla="*/ 79958 h 189483"/>
                <a:gd name="connsiteX26" fmla="*/ 117668 w 274399"/>
                <a:gd name="connsiteY26" fmla="*/ 189324 h 189483"/>
                <a:gd name="connsiteX27" fmla="*/ 156094 w 274399"/>
                <a:gd name="connsiteY27" fmla="*/ 189324 h 189483"/>
                <a:gd name="connsiteX28" fmla="*/ 156094 w 274399"/>
                <a:gd name="connsiteY28" fmla="*/ 79958 h 189483"/>
                <a:gd name="connsiteX29" fmla="*/ 161196 w 274399"/>
                <a:gd name="connsiteY29" fmla="*/ 56273 h 189483"/>
                <a:gd name="connsiteX30" fmla="*/ 175227 w 274399"/>
                <a:gd name="connsiteY30" fmla="*/ 41012 h 189483"/>
                <a:gd name="connsiteX31" fmla="*/ 195795 w 274399"/>
                <a:gd name="connsiteY31" fmla="*/ 35767 h 189483"/>
                <a:gd name="connsiteX32" fmla="*/ 216203 w 274399"/>
                <a:gd name="connsiteY32" fmla="*/ 41012 h 18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4399" h="189483">
                  <a:moveTo>
                    <a:pt x="216841" y="41171"/>
                  </a:moveTo>
                  <a:cubicBezTo>
                    <a:pt x="222740" y="44668"/>
                    <a:pt x="227205" y="49755"/>
                    <a:pt x="230553" y="56273"/>
                  </a:cubicBezTo>
                  <a:cubicBezTo>
                    <a:pt x="233901" y="62790"/>
                    <a:pt x="235496" y="70738"/>
                    <a:pt x="235496" y="80117"/>
                  </a:cubicBezTo>
                  <a:lnTo>
                    <a:pt x="235496" y="189483"/>
                  </a:lnTo>
                  <a:lnTo>
                    <a:pt x="274399" y="189483"/>
                  </a:lnTo>
                  <a:lnTo>
                    <a:pt x="274399" y="69467"/>
                  </a:lnTo>
                  <a:cubicBezTo>
                    <a:pt x="274399" y="55955"/>
                    <a:pt x="271370" y="44033"/>
                    <a:pt x="265152" y="33541"/>
                  </a:cubicBezTo>
                  <a:cubicBezTo>
                    <a:pt x="258934" y="23050"/>
                    <a:pt x="250643" y="14783"/>
                    <a:pt x="240279" y="8902"/>
                  </a:cubicBezTo>
                  <a:cubicBezTo>
                    <a:pt x="229915" y="3020"/>
                    <a:pt x="218276" y="0"/>
                    <a:pt x="205361" y="0"/>
                  </a:cubicBezTo>
                  <a:cubicBezTo>
                    <a:pt x="190692" y="0"/>
                    <a:pt x="177618" y="3656"/>
                    <a:pt x="166298" y="10968"/>
                  </a:cubicBezTo>
                  <a:cubicBezTo>
                    <a:pt x="158485" y="16055"/>
                    <a:pt x="152108" y="23050"/>
                    <a:pt x="147005" y="31633"/>
                  </a:cubicBezTo>
                  <a:cubicBezTo>
                    <a:pt x="142700" y="23844"/>
                    <a:pt x="136642" y="17168"/>
                    <a:pt x="128829" y="11763"/>
                  </a:cubicBezTo>
                  <a:cubicBezTo>
                    <a:pt x="117190" y="3815"/>
                    <a:pt x="103956" y="0"/>
                    <a:pt x="89128" y="0"/>
                  </a:cubicBezTo>
                  <a:cubicBezTo>
                    <a:pt x="75894" y="0"/>
                    <a:pt x="64096" y="3179"/>
                    <a:pt x="53732" y="9538"/>
                  </a:cubicBezTo>
                  <a:cubicBezTo>
                    <a:pt x="46716" y="13830"/>
                    <a:pt x="41295" y="19870"/>
                    <a:pt x="37150" y="27024"/>
                  </a:cubicBezTo>
                  <a:lnTo>
                    <a:pt x="37150" y="3974"/>
                  </a:lnTo>
                  <a:lnTo>
                    <a:pt x="0" y="3974"/>
                  </a:lnTo>
                  <a:lnTo>
                    <a:pt x="0" y="189324"/>
                  </a:lnTo>
                  <a:lnTo>
                    <a:pt x="38904" y="189324"/>
                  </a:lnTo>
                  <a:lnTo>
                    <a:pt x="38904" y="79958"/>
                  </a:lnTo>
                  <a:cubicBezTo>
                    <a:pt x="38904" y="70897"/>
                    <a:pt x="40498" y="62949"/>
                    <a:pt x="43847" y="56273"/>
                  </a:cubicBezTo>
                  <a:cubicBezTo>
                    <a:pt x="47195" y="49596"/>
                    <a:pt x="51819" y="44509"/>
                    <a:pt x="57718" y="41012"/>
                  </a:cubicBezTo>
                  <a:cubicBezTo>
                    <a:pt x="63617" y="37515"/>
                    <a:pt x="70473" y="35767"/>
                    <a:pt x="78286" y="35767"/>
                  </a:cubicBezTo>
                  <a:cubicBezTo>
                    <a:pt x="86099" y="35767"/>
                    <a:pt x="93273" y="37515"/>
                    <a:pt x="99013" y="41012"/>
                  </a:cubicBezTo>
                  <a:cubicBezTo>
                    <a:pt x="104753" y="44509"/>
                    <a:pt x="109377" y="49596"/>
                    <a:pt x="112725" y="56114"/>
                  </a:cubicBezTo>
                  <a:cubicBezTo>
                    <a:pt x="116074" y="62631"/>
                    <a:pt x="117668" y="70579"/>
                    <a:pt x="117668" y="79958"/>
                  </a:cubicBezTo>
                  <a:lnTo>
                    <a:pt x="117668" y="189324"/>
                  </a:lnTo>
                  <a:lnTo>
                    <a:pt x="156094" y="189324"/>
                  </a:lnTo>
                  <a:lnTo>
                    <a:pt x="156094" y="79958"/>
                  </a:lnTo>
                  <a:cubicBezTo>
                    <a:pt x="156094" y="70897"/>
                    <a:pt x="157847" y="62949"/>
                    <a:pt x="161196" y="56273"/>
                  </a:cubicBezTo>
                  <a:cubicBezTo>
                    <a:pt x="164703" y="49596"/>
                    <a:pt x="169327" y="44509"/>
                    <a:pt x="175227" y="41012"/>
                  </a:cubicBezTo>
                  <a:cubicBezTo>
                    <a:pt x="181126" y="37515"/>
                    <a:pt x="187982" y="35767"/>
                    <a:pt x="195795" y="35767"/>
                  </a:cubicBezTo>
                  <a:cubicBezTo>
                    <a:pt x="203607" y="35767"/>
                    <a:pt x="210463" y="37515"/>
                    <a:pt x="216203" y="41012"/>
                  </a:cubicBezTo>
                  <a:close/>
                </a:path>
              </a:pathLst>
            </a:custGeom>
            <a:grpFill/>
            <a:ln w="1593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23BEC73-DE7C-4835-C2D0-2841D1625E70}"/>
                </a:ext>
              </a:extLst>
            </p:cNvPr>
            <p:cNvSpPr/>
            <p:nvPr/>
          </p:nvSpPr>
          <p:spPr>
            <a:xfrm>
              <a:off x="10510199" y="5750456"/>
              <a:ext cx="38903" cy="185350"/>
            </a:xfrm>
            <a:custGeom>
              <a:avLst/>
              <a:gdLst>
                <a:gd name="connsiteX0" fmla="*/ 0 w 38903"/>
                <a:gd name="connsiteY0" fmla="*/ 0 h 185350"/>
                <a:gd name="connsiteX1" fmla="*/ 38904 w 38903"/>
                <a:gd name="connsiteY1" fmla="*/ 0 h 185350"/>
                <a:gd name="connsiteX2" fmla="*/ 38904 w 38903"/>
                <a:gd name="connsiteY2" fmla="*/ 185350 h 185350"/>
                <a:gd name="connsiteX3" fmla="*/ 0 w 38903"/>
                <a:gd name="connsiteY3" fmla="*/ 185350 h 185350"/>
              </a:gdLst>
              <a:ahLst/>
              <a:cxnLst>
                <a:cxn ang="0">
                  <a:pos x="connsiteX0" y="connsiteY0"/>
                </a:cxn>
                <a:cxn ang="0">
                  <a:pos x="connsiteX1" y="connsiteY1"/>
                </a:cxn>
                <a:cxn ang="0">
                  <a:pos x="connsiteX2" y="connsiteY2"/>
                </a:cxn>
                <a:cxn ang="0">
                  <a:pos x="connsiteX3" y="connsiteY3"/>
                </a:cxn>
              </a:cxnLst>
              <a:rect l="l" t="t" r="r" b="b"/>
              <a:pathLst>
                <a:path w="38903" h="185350">
                  <a:moveTo>
                    <a:pt x="0" y="0"/>
                  </a:moveTo>
                  <a:lnTo>
                    <a:pt x="38904" y="0"/>
                  </a:lnTo>
                  <a:lnTo>
                    <a:pt x="38904" y="185350"/>
                  </a:lnTo>
                  <a:lnTo>
                    <a:pt x="0" y="185350"/>
                  </a:lnTo>
                  <a:close/>
                </a:path>
              </a:pathLst>
            </a:custGeom>
            <a:grpFill/>
            <a:ln w="1593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2D2D169-0631-F890-1ED4-733AB033833A}"/>
                </a:ext>
              </a:extLst>
            </p:cNvPr>
            <p:cNvSpPr/>
            <p:nvPr/>
          </p:nvSpPr>
          <p:spPr>
            <a:xfrm>
              <a:off x="9590858" y="6033886"/>
              <a:ext cx="143178" cy="186144"/>
            </a:xfrm>
            <a:custGeom>
              <a:avLst/>
              <a:gdLst>
                <a:gd name="connsiteX0" fmla="*/ 109377 w 143178"/>
                <a:gd name="connsiteY0" fmla="*/ 8584 h 186144"/>
                <a:gd name="connsiteX1" fmla="*/ 74938 w 143178"/>
                <a:gd name="connsiteY1" fmla="*/ 0 h 186144"/>
                <a:gd name="connsiteX2" fmla="*/ 37628 w 143178"/>
                <a:gd name="connsiteY2" fmla="*/ 10650 h 186144"/>
                <a:gd name="connsiteX3" fmla="*/ 20568 w 143178"/>
                <a:gd name="connsiteY3" fmla="*/ 28613 h 186144"/>
                <a:gd name="connsiteX4" fmla="*/ 20568 w 143178"/>
                <a:gd name="connsiteY4" fmla="*/ 4133 h 186144"/>
                <a:gd name="connsiteX5" fmla="*/ 0 w 143178"/>
                <a:gd name="connsiteY5" fmla="*/ 4133 h 186144"/>
                <a:gd name="connsiteX6" fmla="*/ 0 w 143178"/>
                <a:gd name="connsiteY6" fmla="*/ 186145 h 186144"/>
                <a:gd name="connsiteX7" fmla="*/ 20568 w 143178"/>
                <a:gd name="connsiteY7" fmla="*/ 186145 h 186144"/>
                <a:gd name="connsiteX8" fmla="*/ 20568 w 143178"/>
                <a:gd name="connsiteY8" fmla="*/ 76461 h 186144"/>
                <a:gd name="connsiteX9" fmla="*/ 26786 w 143178"/>
                <a:gd name="connsiteY9" fmla="*/ 47371 h 186144"/>
                <a:gd name="connsiteX10" fmla="*/ 44644 w 143178"/>
                <a:gd name="connsiteY10" fmla="*/ 27500 h 186144"/>
                <a:gd name="connsiteX11" fmla="*/ 71749 w 143178"/>
                <a:gd name="connsiteY11" fmla="*/ 20347 h 186144"/>
                <a:gd name="connsiteX12" fmla="*/ 98057 w 143178"/>
                <a:gd name="connsiteY12" fmla="*/ 26706 h 186144"/>
                <a:gd name="connsiteX13" fmla="*/ 116074 w 143178"/>
                <a:gd name="connsiteY13" fmla="*/ 44827 h 186144"/>
                <a:gd name="connsiteX14" fmla="*/ 122611 w 143178"/>
                <a:gd name="connsiteY14" fmla="*/ 73123 h 186144"/>
                <a:gd name="connsiteX15" fmla="*/ 122611 w 143178"/>
                <a:gd name="connsiteY15" fmla="*/ 186145 h 186144"/>
                <a:gd name="connsiteX16" fmla="*/ 143179 w 143178"/>
                <a:gd name="connsiteY16" fmla="*/ 186145 h 186144"/>
                <a:gd name="connsiteX17" fmla="*/ 143179 w 143178"/>
                <a:gd name="connsiteY17" fmla="*/ 67241 h 186144"/>
                <a:gd name="connsiteX18" fmla="*/ 133931 w 143178"/>
                <a:gd name="connsiteY18" fmla="*/ 32428 h 186144"/>
                <a:gd name="connsiteX19" fmla="*/ 109218 w 143178"/>
                <a:gd name="connsiteY19" fmla="*/ 8584 h 18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178" h="186144">
                  <a:moveTo>
                    <a:pt x="109377" y="8584"/>
                  </a:moveTo>
                  <a:cubicBezTo>
                    <a:pt x="99013" y="2861"/>
                    <a:pt x="87534" y="0"/>
                    <a:pt x="74938" y="0"/>
                  </a:cubicBezTo>
                  <a:cubicBezTo>
                    <a:pt x="60747" y="0"/>
                    <a:pt x="48311" y="3497"/>
                    <a:pt x="37628" y="10650"/>
                  </a:cubicBezTo>
                  <a:cubicBezTo>
                    <a:pt x="30453" y="15419"/>
                    <a:pt x="24873" y="21460"/>
                    <a:pt x="20568" y="28613"/>
                  </a:cubicBezTo>
                  <a:lnTo>
                    <a:pt x="20568" y="4133"/>
                  </a:lnTo>
                  <a:lnTo>
                    <a:pt x="0" y="4133"/>
                  </a:lnTo>
                  <a:lnTo>
                    <a:pt x="0" y="186145"/>
                  </a:lnTo>
                  <a:lnTo>
                    <a:pt x="20568" y="186145"/>
                  </a:lnTo>
                  <a:lnTo>
                    <a:pt x="20568" y="76461"/>
                  </a:lnTo>
                  <a:cubicBezTo>
                    <a:pt x="20568" y="65492"/>
                    <a:pt x="22641" y="55796"/>
                    <a:pt x="26786" y="47371"/>
                  </a:cubicBezTo>
                  <a:cubicBezTo>
                    <a:pt x="30932" y="38946"/>
                    <a:pt x="36831" y="32269"/>
                    <a:pt x="44644" y="27500"/>
                  </a:cubicBezTo>
                  <a:cubicBezTo>
                    <a:pt x="52456" y="22732"/>
                    <a:pt x="61545" y="20347"/>
                    <a:pt x="71749" y="20347"/>
                  </a:cubicBezTo>
                  <a:cubicBezTo>
                    <a:pt x="81953" y="20347"/>
                    <a:pt x="90403" y="22414"/>
                    <a:pt x="98057" y="26706"/>
                  </a:cubicBezTo>
                  <a:cubicBezTo>
                    <a:pt x="105710" y="30998"/>
                    <a:pt x="111769" y="37038"/>
                    <a:pt x="116074" y="44827"/>
                  </a:cubicBezTo>
                  <a:cubicBezTo>
                    <a:pt x="120379" y="52775"/>
                    <a:pt x="122611" y="62154"/>
                    <a:pt x="122611" y="73123"/>
                  </a:cubicBezTo>
                  <a:lnTo>
                    <a:pt x="122611" y="186145"/>
                  </a:lnTo>
                  <a:lnTo>
                    <a:pt x="143179" y="186145"/>
                  </a:lnTo>
                  <a:lnTo>
                    <a:pt x="143179" y="67241"/>
                  </a:lnTo>
                  <a:cubicBezTo>
                    <a:pt x="143179" y="54206"/>
                    <a:pt x="140149" y="42602"/>
                    <a:pt x="133931" y="32428"/>
                  </a:cubicBezTo>
                  <a:cubicBezTo>
                    <a:pt x="127713" y="22255"/>
                    <a:pt x="119422" y="14307"/>
                    <a:pt x="109218" y="8584"/>
                  </a:cubicBezTo>
                  <a:close/>
                </a:path>
              </a:pathLst>
            </a:custGeom>
            <a:grpFill/>
            <a:ln w="1593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F30E064-0A84-A2D2-E82D-D8A23FF95DDC}"/>
                </a:ext>
              </a:extLst>
            </p:cNvPr>
            <p:cNvSpPr/>
            <p:nvPr/>
          </p:nvSpPr>
          <p:spPr>
            <a:xfrm>
              <a:off x="9779956" y="6034045"/>
              <a:ext cx="147961" cy="189959"/>
            </a:xfrm>
            <a:custGeom>
              <a:avLst/>
              <a:gdLst>
                <a:gd name="connsiteX0" fmla="*/ 115436 w 147961"/>
                <a:gd name="connsiteY0" fmla="*/ 7630 h 189959"/>
                <a:gd name="connsiteX1" fmla="*/ 80199 w 147961"/>
                <a:gd name="connsiteY1" fmla="*/ 0 h 189959"/>
                <a:gd name="connsiteX2" fmla="*/ 50224 w 147961"/>
                <a:gd name="connsiteY2" fmla="*/ 5405 h 189959"/>
                <a:gd name="connsiteX3" fmla="*/ 25511 w 147961"/>
                <a:gd name="connsiteY3" fmla="*/ 20188 h 189959"/>
                <a:gd name="connsiteX4" fmla="*/ 9726 w 147961"/>
                <a:gd name="connsiteY4" fmla="*/ 40376 h 189959"/>
                <a:gd name="connsiteX5" fmla="*/ 28221 w 147961"/>
                <a:gd name="connsiteY5" fmla="*/ 50391 h 189959"/>
                <a:gd name="connsiteX6" fmla="*/ 49268 w 147961"/>
                <a:gd name="connsiteY6" fmla="*/ 28136 h 189959"/>
                <a:gd name="connsiteX7" fmla="*/ 80199 w 147961"/>
                <a:gd name="connsiteY7" fmla="*/ 19552 h 189959"/>
                <a:gd name="connsiteX8" fmla="*/ 114160 w 147961"/>
                <a:gd name="connsiteY8" fmla="*/ 30839 h 189959"/>
                <a:gd name="connsiteX9" fmla="*/ 127235 w 147961"/>
                <a:gd name="connsiteY9" fmla="*/ 60247 h 189959"/>
                <a:gd name="connsiteX10" fmla="*/ 127235 w 147961"/>
                <a:gd name="connsiteY10" fmla="*/ 70420 h 189959"/>
                <a:gd name="connsiteX11" fmla="*/ 58834 w 147961"/>
                <a:gd name="connsiteY11" fmla="*/ 81866 h 189959"/>
                <a:gd name="connsiteX12" fmla="*/ 24873 w 147961"/>
                <a:gd name="connsiteY12" fmla="*/ 93629 h 189959"/>
                <a:gd name="connsiteX13" fmla="*/ 5899 w 147961"/>
                <a:gd name="connsiteY13" fmla="*/ 113658 h 189959"/>
                <a:gd name="connsiteX14" fmla="*/ 0 w 147961"/>
                <a:gd name="connsiteY14" fmla="*/ 138615 h 189959"/>
                <a:gd name="connsiteX15" fmla="*/ 7972 w 147961"/>
                <a:gd name="connsiteY15" fmla="*/ 165321 h 189959"/>
                <a:gd name="connsiteX16" fmla="*/ 29337 w 147961"/>
                <a:gd name="connsiteY16" fmla="*/ 183442 h 189959"/>
                <a:gd name="connsiteX17" fmla="*/ 59950 w 147961"/>
                <a:gd name="connsiteY17" fmla="*/ 189960 h 189959"/>
                <a:gd name="connsiteX18" fmla="*/ 90722 w 147961"/>
                <a:gd name="connsiteY18" fmla="*/ 184237 h 189959"/>
                <a:gd name="connsiteX19" fmla="*/ 114958 w 147961"/>
                <a:gd name="connsiteY19" fmla="*/ 169454 h 189959"/>
                <a:gd name="connsiteX20" fmla="*/ 127394 w 147961"/>
                <a:gd name="connsiteY20" fmla="*/ 154352 h 189959"/>
                <a:gd name="connsiteX21" fmla="*/ 127394 w 147961"/>
                <a:gd name="connsiteY21" fmla="*/ 185668 h 189959"/>
                <a:gd name="connsiteX22" fmla="*/ 147962 w 147961"/>
                <a:gd name="connsiteY22" fmla="*/ 185668 h 189959"/>
                <a:gd name="connsiteX23" fmla="*/ 147962 w 147961"/>
                <a:gd name="connsiteY23" fmla="*/ 59929 h 189959"/>
                <a:gd name="connsiteX24" fmla="*/ 139352 w 147961"/>
                <a:gd name="connsiteY24" fmla="*/ 28613 h 189959"/>
                <a:gd name="connsiteX25" fmla="*/ 115436 w 147961"/>
                <a:gd name="connsiteY25" fmla="*/ 7312 h 189959"/>
                <a:gd name="connsiteX26" fmla="*/ 119103 w 147961"/>
                <a:gd name="connsiteY26" fmla="*/ 138138 h 189959"/>
                <a:gd name="connsiteX27" fmla="*/ 96143 w 147961"/>
                <a:gd name="connsiteY27" fmla="*/ 162142 h 189959"/>
                <a:gd name="connsiteX28" fmla="*/ 61385 w 147961"/>
                <a:gd name="connsiteY28" fmla="*/ 171202 h 189959"/>
                <a:gd name="connsiteX29" fmla="*/ 33004 w 147961"/>
                <a:gd name="connsiteY29" fmla="*/ 161983 h 189959"/>
                <a:gd name="connsiteX30" fmla="*/ 21844 w 147961"/>
                <a:gd name="connsiteY30" fmla="*/ 137979 h 189959"/>
                <a:gd name="connsiteX31" fmla="*/ 31410 w 147961"/>
                <a:gd name="connsiteY31" fmla="*/ 113976 h 189959"/>
                <a:gd name="connsiteX32" fmla="*/ 64415 w 147961"/>
                <a:gd name="connsiteY32" fmla="*/ 99987 h 189959"/>
                <a:gd name="connsiteX33" fmla="*/ 127394 w 147961"/>
                <a:gd name="connsiteY33" fmla="*/ 89655 h 189959"/>
                <a:gd name="connsiteX34" fmla="*/ 127394 w 147961"/>
                <a:gd name="connsiteY34" fmla="*/ 105551 h 189959"/>
                <a:gd name="connsiteX35" fmla="*/ 119103 w 147961"/>
                <a:gd name="connsiteY35" fmla="*/ 138297 h 1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961" h="189959">
                  <a:moveTo>
                    <a:pt x="115436" y="7630"/>
                  </a:moveTo>
                  <a:cubicBezTo>
                    <a:pt x="105232" y="2543"/>
                    <a:pt x="93433" y="0"/>
                    <a:pt x="80199" y="0"/>
                  </a:cubicBezTo>
                  <a:cubicBezTo>
                    <a:pt x="69676" y="0"/>
                    <a:pt x="59631" y="1749"/>
                    <a:pt x="50224" y="5405"/>
                  </a:cubicBezTo>
                  <a:cubicBezTo>
                    <a:pt x="40817" y="9061"/>
                    <a:pt x="32526" y="13989"/>
                    <a:pt x="25511" y="20188"/>
                  </a:cubicBezTo>
                  <a:cubicBezTo>
                    <a:pt x="18336" y="26388"/>
                    <a:pt x="13074" y="33064"/>
                    <a:pt x="9726" y="40376"/>
                  </a:cubicBezTo>
                  <a:lnTo>
                    <a:pt x="28221" y="50391"/>
                  </a:lnTo>
                  <a:cubicBezTo>
                    <a:pt x="33004" y="41330"/>
                    <a:pt x="40020" y="33859"/>
                    <a:pt x="49268" y="28136"/>
                  </a:cubicBezTo>
                  <a:cubicBezTo>
                    <a:pt x="58356" y="22414"/>
                    <a:pt x="68719" y="19552"/>
                    <a:pt x="80199" y="19552"/>
                  </a:cubicBezTo>
                  <a:cubicBezTo>
                    <a:pt x="94230" y="19552"/>
                    <a:pt x="105550" y="23367"/>
                    <a:pt x="114160" y="30839"/>
                  </a:cubicBezTo>
                  <a:cubicBezTo>
                    <a:pt x="122930" y="38310"/>
                    <a:pt x="127235" y="48166"/>
                    <a:pt x="127235" y="60247"/>
                  </a:cubicBezTo>
                  <a:lnTo>
                    <a:pt x="127235" y="70420"/>
                  </a:lnTo>
                  <a:lnTo>
                    <a:pt x="58834" y="81866"/>
                  </a:lnTo>
                  <a:cubicBezTo>
                    <a:pt x="44803" y="84091"/>
                    <a:pt x="33483" y="88065"/>
                    <a:pt x="24873" y="93629"/>
                  </a:cubicBezTo>
                  <a:cubicBezTo>
                    <a:pt x="16104" y="99192"/>
                    <a:pt x="9885" y="105869"/>
                    <a:pt x="5899" y="113658"/>
                  </a:cubicBezTo>
                  <a:cubicBezTo>
                    <a:pt x="1913" y="121447"/>
                    <a:pt x="0" y="129713"/>
                    <a:pt x="0" y="138615"/>
                  </a:cubicBezTo>
                  <a:cubicBezTo>
                    <a:pt x="0" y="148630"/>
                    <a:pt x="2710" y="157532"/>
                    <a:pt x="7972" y="165321"/>
                  </a:cubicBezTo>
                  <a:cubicBezTo>
                    <a:pt x="13234" y="173110"/>
                    <a:pt x="20409" y="179150"/>
                    <a:pt x="29337" y="183442"/>
                  </a:cubicBezTo>
                  <a:cubicBezTo>
                    <a:pt x="38266" y="187734"/>
                    <a:pt x="48470" y="189960"/>
                    <a:pt x="59950" y="189960"/>
                  </a:cubicBezTo>
                  <a:cubicBezTo>
                    <a:pt x="71430" y="189960"/>
                    <a:pt x="81475" y="188052"/>
                    <a:pt x="90722" y="184237"/>
                  </a:cubicBezTo>
                  <a:cubicBezTo>
                    <a:pt x="99970" y="180422"/>
                    <a:pt x="108102" y="175494"/>
                    <a:pt x="114958" y="169454"/>
                  </a:cubicBezTo>
                  <a:cubicBezTo>
                    <a:pt x="120219" y="164844"/>
                    <a:pt x="124365" y="159757"/>
                    <a:pt x="127394" y="154352"/>
                  </a:cubicBezTo>
                  <a:lnTo>
                    <a:pt x="127394" y="185668"/>
                  </a:lnTo>
                  <a:lnTo>
                    <a:pt x="147962" y="185668"/>
                  </a:lnTo>
                  <a:lnTo>
                    <a:pt x="147962" y="59929"/>
                  </a:lnTo>
                  <a:cubicBezTo>
                    <a:pt x="147962" y="48007"/>
                    <a:pt x="145092" y="37674"/>
                    <a:pt x="139352" y="28613"/>
                  </a:cubicBezTo>
                  <a:cubicBezTo>
                    <a:pt x="133612" y="19552"/>
                    <a:pt x="125640" y="12558"/>
                    <a:pt x="115436" y="7312"/>
                  </a:cubicBezTo>
                  <a:close/>
                  <a:moveTo>
                    <a:pt x="119103" y="138138"/>
                  </a:moveTo>
                  <a:cubicBezTo>
                    <a:pt x="113523" y="148153"/>
                    <a:pt x="105869" y="156101"/>
                    <a:pt x="96143" y="162142"/>
                  </a:cubicBezTo>
                  <a:cubicBezTo>
                    <a:pt x="86258" y="168182"/>
                    <a:pt x="74778" y="171202"/>
                    <a:pt x="61385" y="171202"/>
                  </a:cubicBezTo>
                  <a:cubicBezTo>
                    <a:pt x="49905" y="171202"/>
                    <a:pt x="40498" y="168182"/>
                    <a:pt x="33004" y="161983"/>
                  </a:cubicBezTo>
                  <a:cubicBezTo>
                    <a:pt x="25511" y="155783"/>
                    <a:pt x="21844" y="147835"/>
                    <a:pt x="21844" y="137979"/>
                  </a:cubicBezTo>
                  <a:cubicBezTo>
                    <a:pt x="21844" y="128918"/>
                    <a:pt x="25032" y="120811"/>
                    <a:pt x="31410" y="113976"/>
                  </a:cubicBezTo>
                  <a:cubicBezTo>
                    <a:pt x="37788" y="107141"/>
                    <a:pt x="48789" y="102372"/>
                    <a:pt x="64415" y="99987"/>
                  </a:cubicBezTo>
                  <a:lnTo>
                    <a:pt x="127394" y="89655"/>
                  </a:lnTo>
                  <a:lnTo>
                    <a:pt x="127394" y="105551"/>
                  </a:lnTo>
                  <a:cubicBezTo>
                    <a:pt x="127394" y="117473"/>
                    <a:pt x="124684" y="128283"/>
                    <a:pt x="119103" y="138297"/>
                  </a:cubicBezTo>
                  <a:close/>
                </a:path>
              </a:pathLst>
            </a:custGeom>
            <a:grpFill/>
            <a:ln w="1593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0C8B5B9-A91A-8FB0-6FF9-BFC08795E7A1}"/>
                </a:ext>
              </a:extLst>
            </p:cNvPr>
            <p:cNvSpPr/>
            <p:nvPr/>
          </p:nvSpPr>
          <p:spPr>
            <a:xfrm>
              <a:off x="9956458" y="5995576"/>
              <a:ext cx="98056" cy="226680"/>
            </a:xfrm>
            <a:custGeom>
              <a:avLst/>
              <a:gdLst>
                <a:gd name="connsiteX0" fmla="*/ 84982 w 98056"/>
                <a:gd name="connsiteY0" fmla="*/ 206969 h 226680"/>
                <a:gd name="connsiteX1" fmla="*/ 66009 w 98056"/>
                <a:gd name="connsiteY1" fmla="*/ 202518 h 226680"/>
                <a:gd name="connsiteX2" fmla="*/ 57240 w 98056"/>
                <a:gd name="connsiteY2" fmla="*/ 190914 h 226680"/>
                <a:gd name="connsiteX3" fmla="*/ 55007 w 98056"/>
                <a:gd name="connsiteY3" fmla="*/ 176130 h 226680"/>
                <a:gd name="connsiteX4" fmla="*/ 55007 w 98056"/>
                <a:gd name="connsiteY4" fmla="*/ 61995 h 226680"/>
                <a:gd name="connsiteX5" fmla="*/ 94868 w 98056"/>
                <a:gd name="connsiteY5" fmla="*/ 61995 h 226680"/>
                <a:gd name="connsiteX6" fmla="*/ 94868 w 98056"/>
                <a:gd name="connsiteY6" fmla="*/ 42443 h 226680"/>
                <a:gd name="connsiteX7" fmla="*/ 55007 w 98056"/>
                <a:gd name="connsiteY7" fmla="*/ 42443 h 226680"/>
                <a:gd name="connsiteX8" fmla="*/ 55007 w 98056"/>
                <a:gd name="connsiteY8" fmla="*/ 0 h 226680"/>
                <a:gd name="connsiteX9" fmla="*/ 34439 w 98056"/>
                <a:gd name="connsiteY9" fmla="*/ 0 h 226680"/>
                <a:gd name="connsiteX10" fmla="*/ 34439 w 98056"/>
                <a:gd name="connsiteY10" fmla="*/ 19552 h 226680"/>
                <a:gd name="connsiteX11" fmla="*/ 28859 w 98056"/>
                <a:gd name="connsiteY11" fmla="*/ 36402 h 226680"/>
                <a:gd name="connsiteX12" fmla="*/ 13074 w 98056"/>
                <a:gd name="connsiteY12" fmla="*/ 42602 h 226680"/>
                <a:gd name="connsiteX13" fmla="*/ 0 w 98056"/>
                <a:gd name="connsiteY13" fmla="*/ 42602 h 226680"/>
                <a:gd name="connsiteX14" fmla="*/ 0 w 98056"/>
                <a:gd name="connsiteY14" fmla="*/ 62154 h 226680"/>
                <a:gd name="connsiteX15" fmla="*/ 34439 w 98056"/>
                <a:gd name="connsiteY15" fmla="*/ 62154 h 226680"/>
                <a:gd name="connsiteX16" fmla="*/ 34439 w 98056"/>
                <a:gd name="connsiteY16" fmla="*/ 176289 h 226680"/>
                <a:gd name="connsiteX17" fmla="*/ 46876 w 98056"/>
                <a:gd name="connsiteY17" fmla="*/ 213804 h 226680"/>
                <a:gd name="connsiteX18" fmla="*/ 81953 w 98056"/>
                <a:gd name="connsiteY18" fmla="*/ 226680 h 226680"/>
                <a:gd name="connsiteX19" fmla="*/ 89447 w 98056"/>
                <a:gd name="connsiteY19" fmla="*/ 226203 h 226680"/>
                <a:gd name="connsiteX20" fmla="*/ 98057 w 98056"/>
                <a:gd name="connsiteY20" fmla="*/ 224614 h 226680"/>
                <a:gd name="connsiteX21" fmla="*/ 98057 w 98056"/>
                <a:gd name="connsiteY21" fmla="*/ 206174 h 226680"/>
                <a:gd name="connsiteX22" fmla="*/ 91679 w 98056"/>
                <a:gd name="connsiteY22" fmla="*/ 206810 h 226680"/>
                <a:gd name="connsiteX23" fmla="*/ 84982 w 98056"/>
                <a:gd name="connsiteY23" fmla="*/ 207128 h 22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056" h="226680">
                  <a:moveTo>
                    <a:pt x="84982" y="206969"/>
                  </a:moveTo>
                  <a:cubicBezTo>
                    <a:pt x="76692" y="206969"/>
                    <a:pt x="70473" y="205538"/>
                    <a:pt x="66009" y="202518"/>
                  </a:cubicBezTo>
                  <a:cubicBezTo>
                    <a:pt x="61704" y="199498"/>
                    <a:pt x="58675" y="195683"/>
                    <a:pt x="57240" y="190914"/>
                  </a:cubicBezTo>
                  <a:cubicBezTo>
                    <a:pt x="55805" y="186145"/>
                    <a:pt x="55007" y="181217"/>
                    <a:pt x="55007" y="176130"/>
                  </a:cubicBezTo>
                  <a:lnTo>
                    <a:pt x="55007" y="61995"/>
                  </a:lnTo>
                  <a:lnTo>
                    <a:pt x="94868" y="61995"/>
                  </a:lnTo>
                  <a:lnTo>
                    <a:pt x="94868" y="42443"/>
                  </a:lnTo>
                  <a:lnTo>
                    <a:pt x="55007" y="42443"/>
                  </a:lnTo>
                  <a:lnTo>
                    <a:pt x="55007" y="0"/>
                  </a:lnTo>
                  <a:lnTo>
                    <a:pt x="34439" y="0"/>
                  </a:lnTo>
                  <a:lnTo>
                    <a:pt x="34439" y="19552"/>
                  </a:lnTo>
                  <a:cubicBezTo>
                    <a:pt x="34439" y="26706"/>
                    <a:pt x="32526" y="32269"/>
                    <a:pt x="28859" y="36402"/>
                  </a:cubicBezTo>
                  <a:cubicBezTo>
                    <a:pt x="25192" y="40535"/>
                    <a:pt x="19930" y="42602"/>
                    <a:pt x="13074" y="42602"/>
                  </a:cubicBezTo>
                  <a:lnTo>
                    <a:pt x="0" y="42602"/>
                  </a:lnTo>
                  <a:lnTo>
                    <a:pt x="0" y="62154"/>
                  </a:lnTo>
                  <a:lnTo>
                    <a:pt x="34439" y="62154"/>
                  </a:lnTo>
                  <a:lnTo>
                    <a:pt x="34439" y="176289"/>
                  </a:lnTo>
                  <a:cubicBezTo>
                    <a:pt x="34439" y="192821"/>
                    <a:pt x="38585" y="205220"/>
                    <a:pt x="46876" y="213804"/>
                  </a:cubicBezTo>
                  <a:cubicBezTo>
                    <a:pt x="55167" y="222388"/>
                    <a:pt x="66806" y="226680"/>
                    <a:pt x="81953" y="226680"/>
                  </a:cubicBezTo>
                  <a:cubicBezTo>
                    <a:pt x="83707" y="226680"/>
                    <a:pt x="86258" y="226521"/>
                    <a:pt x="89447" y="226203"/>
                  </a:cubicBezTo>
                  <a:cubicBezTo>
                    <a:pt x="92636" y="225885"/>
                    <a:pt x="95506" y="225409"/>
                    <a:pt x="98057" y="224614"/>
                  </a:cubicBezTo>
                  <a:lnTo>
                    <a:pt x="98057" y="206174"/>
                  </a:lnTo>
                  <a:cubicBezTo>
                    <a:pt x="96462" y="206333"/>
                    <a:pt x="94390" y="206651"/>
                    <a:pt x="91679" y="206810"/>
                  </a:cubicBezTo>
                  <a:cubicBezTo>
                    <a:pt x="88969" y="206969"/>
                    <a:pt x="86736" y="207128"/>
                    <a:pt x="84982" y="207128"/>
                  </a:cubicBezTo>
                  <a:close/>
                </a:path>
              </a:pathLst>
            </a:custGeom>
            <a:grpFill/>
            <a:ln w="1593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D32A029-6006-2711-D6D5-16E48DCDD0C3}"/>
                </a:ext>
              </a:extLst>
            </p:cNvPr>
            <p:cNvSpPr/>
            <p:nvPr/>
          </p:nvSpPr>
          <p:spPr>
            <a:xfrm>
              <a:off x="10094694" y="6038019"/>
              <a:ext cx="20567" cy="182011"/>
            </a:xfrm>
            <a:custGeom>
              <a:avLst/>
              <a:gdLst>
                <a:gd name="connsiteX0" fmla="*/ 0 w 20567"/>
                <a:gd name="connsiteY0" fmla="*/ 0 h 182011"/>
                <a:gd name="connsiteX1" fmla="*/ 20568 w 20567"/>
                <a:gd name="connsiteY1" fmla="*/ 0 h 182011"/>
                <a:gd name="connsiteX2" fmla="*/ 20568 w 20567"/>
                <a:gd name="connsiteY2" fmla="*/ 182012 h 182011"/>
                <a:gd name="connsiteX3" fmla="*/ 0 w 20567"/>
                <a:gd name="connsiteY3" fmla="*/ 182012 h 182011"/>
              </a:gdLst>
              <a:ahLst/>
              <a:cxnLst>
                <a:cxn ang="0">
                  <a:pos x="connsiteX0" y="connsiteY0"/>
                </a:cxn>
                <a:cxn ang="0">
                  <a:pos x="connsiteX1" y="connsiteY1"/>
                </a:cxn>
                <a:cxn ang="0">
                  <a:pos x="connsiteX2" y="connsiteY2"/>
                </a:cxn>
                <a:cxn ang="0">
                  <a:pos x="connsiteX3" y="connsiteY3"/>
                </a:cxn>
              </a:cxnLst>
              <a:rect l="l" t="t" r="r" b="b"/>
              <a:pathLst>
                <a:path w="20567" h="182011">
                  <a:moveTo>
                    <a:pt x="0" y="0"/>
                  </a:moveTo>
                  <a:lnTo>
                    <a:pt x="20568" y="0"/>
                  </a:lnTo>
                  <a:lnTo>
                    <a:pt x="20568" y="182012"/>
                  </a:lnTo>
                  <a:lnTo>
                    <a:pt x="0" y="182012"/>
                  </a:lnTo>
                  <a:close/>
                </a:path>
              </a:pathLst>
            </a:custGeom>
            <a:grpFill/>
            <a:ln w="1593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02A6BE-C287-83C4-4058-D2469AEBEB0D}"/>
                </a:ext>
              </a:extLst>
            </p:cNvPr>
            <p:cNvSpPr/>
            <p:nvPr/>
          </p:nvSpPr>
          <p:spPr>
            <a:xfrm>
              <a:off x="10155441" y="6033886"/>
              <a:ext cx="184633" cy="190277"/>
            </a:xfrm>
            <a:custGeom>
              <a:avLst/>
              <a:gdLst>
                <a:gd name="connsiteX0" fmla="*/ 139512 w 184633"/>
                <a:gd name="connsiteY0" fmla="*/ 12399 h 190277"/>
                <a:gd name="connsiteX1" fmla="*/ 92476 w 184633"/>
                <a:gd name="connsiteY1" fmla="*/ 0 h 190277"/>
                <a:gd name="connsiteX2" fmla="*/ 45281 w 184633"/>
                <a:gd name="connsiteY2" fmla="*/ 12399 h 190277"/>
                <a:gd name="connsiteX3" fmla="*/ 12277 w 184633"/>
                <a:gd name="connsiteY3" fmla="*/ 46258 h 190277"/>
                <a:gd name="connsiteX4" fmla="*/ 0 w 184633"/>
                <a:gd name="connsiteY4" fmla="*/ 94900 h 190277"/>
                <a:gd name="connsiteX5" fmla="*/ 12277 w 184633"/>
                <a:gd name="connsiteY5" fmla="*/ 143702 h 190277"/>
                <a:gd name="connsiteX6" fmla="*/ 45441 w 184633"/>
                <a:gd name="connsiteY6" fmla="*/ 177879 h 190277"/>
                <a:gd name="connsiteX7" fmla="*/ 92476 w 184633"/>
                <a:gd name="connsiteY7" fmla="*/ 190278 h 190277"/>
                <a:gd name="connsiteX8" fmla="*/ 139033 w 184633"/>
                <a:gd name="connsiteY8" fmla="*/ 177879 h 190277"/>
                <a:gd name="connsiteX9" fmla="*/ 172197 w 184633"/>
                <a:gd name="connsiteY9" fmla="*/ 144020 h 190277"/>
                <a:gd name="connsiteX10" fmla="*/ 184634 w 184633"/>
                <a:gd name="connsiteY10" fmla="*/ 95059 h 190277"/>
                <a:gd name="connsiteX11" fmla="*/ 172676 w 184633"/>
                <a:gd name="connsiteY11" fmla="*/ 46258 h 190277"/>
                <a:gd name="connsiteX12" fmla="*/ 139671 w 184633"/>
                <a:gd name="connsiteY12" fmla="*/ 12558 h 190277"/>
                <a:gd name="connsiteX13" fmla="*/ 153224 w 184633"/>
                <a:gd name="connsiteY13" fmla="*/ 133369 h 190277"/>
                <a:gd name="connsiteX14" fmla="*/ 128032 w 184633"/>
                <a:gd name="connsiteY14" fmla="*/ 160234 h 190277"/>
                <a:gd name="connsiteX15" fmla="*/ 92476 w 184633"/>
                <a:gd name="connsiteY15" fmla="*/ 169931 h 190277"/>
                <a:gd name="connsiteX16" fmla="*/ 56761 w 184633"/>
                <a:gd name="connsiteY16" fmla="*/ 160234 h 190277"/>
                <a:gd name="connsiteX17" fmla="*/ 31410 w 184633"/>
                <a:gd name="connsiteY17" fmla="*/ 133369 h 190277"/>
                <a:gd name="connsiteX18" fmla="*/ 22003 w 184633"/>
                <a:gd name="connsiteY18" fmla="*/ 95059 h 190277"/>
                <a:gd name="connsiteX19" fmla="*/ 31251 w 184633"/>
                <a:gd name="connsiteY19" fmla="*/ 56908 h 190277"/>
                <a:gd name="connsiteX20" fmla="*/ 56602 w 184633"/>
                <a:gd name="connsiteY20" fmla="*/ 30203 h 190277"/>
                <a:gd name="connsiteX21" fmla="*/ 92476 w 184633"/>
                <a:gd name="connsiteY21" fmla="*/ 20506 h 190277"/>
                <a:gd name="connsiteX22" fmla="*/ 128191 w 184633"/>
                <a:gd name="connsiteY22" fmla="*/ 30521 h 190277"/>
                <a:gd name="connsiteX23" fmla="*/ 153224 w 184633"/>
                <a:gd name="connsiteY23" fmla="*/ 57226 h 190277"/>
                <a:gd name="connsiteX24" fmla="*/ 162471 w 184633"/>
                <a:gd name="connsiteY24" fmla="*/ 95218 h 190277"/>
                <a:gd name="connsiteX25" fmla="*/ 153224 w 184633"/>
                <a:gd name="connsiteY25" fmla="*/ 133528 h 19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633" h="190277">
                  <a:moveTo>
                    <a:pt x="139512" y="12399"/>
                  </a:moveTo>
                  <a:cubicBezTo>
                    <a:pt x="125481" y="4133"/>
                    <a:pt x="109855" y="0"/>
                    <a:pt x="92476" y="0"/>
                  </a:cubicBezTo>
                  <a:cubicBezTo>
                    <a:pt x="75097" y="0"/>
                    <a:pt x="58993" y="4133"/>
                    <a:pt x="45281" y="12399"/>
                  </a:cubicBezTo>
                  <a:cubicBezTo>
                    <a:pt x="31410" y="20665"/>
                    <a:pt x="20409" y="31951"/>
                    <a:pt x="12277" y="46258"/>
                  </a:cubicBezTo>
                  <a:cubicBezTo>
                    <a:pt x="4146" y="60724"/>
                    <a:pt x="0" y="76938"/>
                    <a:pt x="0" y="94900"/>
                  </a:cubicBezTo>
                  <a:cubicBezTo>
                    <a:pt x="0" y="112863"/>
                    <a:pt x="4146" y="129236"/>
                    <a:pt x="12277" y="143702"/>
                  </a:cubicBezTo>
                  <a:cubicBezTo>
                    <a:pt x="20409" y="158167"/>
                    <a:pt x="31410" y="169613"/>
                    <a:pt x="45441" y="177879"/>
                  </a:cubicBezTo>
                  <a:cubicBezTo>
                    <a:pt x="59472" y="186145"/>
                    <a:pt x="75097" y="190278"/>
                    <a:pt x="92476" y="190278"/>
                  </a:cubicBezTo>
                  <a:cubicBezTo>
                    <a:pt x="109855" y="190278"/>
                    <a:pt x="125162" y="186145"/>
                    <a:pt x="139033" y="177879"/>
                  </a:cubicBezTo>
                  <a:cubicBezTo>
                    <a:pt x="152905" y="169613"/>
                    <a:pt x="163906" y="158326"/>
                    <a:pt x="172197" y="144020"/>
                  </a:cubicBezTo>
                  <a:cubicBezTo>
                    <a:pt x="180488" y="129554"/>
                    <a:pt x="184634" y="113340"/>
                    <a:pt x="184634" y="95059"/>
                  </a:cubicBezTo>
                  <a:cubicBezTo>
                    <a:pt x="184634" y="76779"/>
                    <a:pt x="180648" y="60565"/>
                    <a:pt x="172676" y="46258"/>
                  </a:cubicBezTo>
                  <a:cubicBezTo>
                    <a:pt x="164703" y="31951"/>
                    <a:pt x="153702" y="20665"/>
                    <a:pt x="139671" y="12558"/>
                  </a:cubicBezTo>
                  <a:close/>
                  <a:moveTo>
                    <a:pt x="153224" y="133369"/>
                  </a:moveTo>
                  <a:cubicBezTo>
                    <a:pt x="147005" y="144815"/>
                    <a:pt x="138555" y="153717"/>
                    <a:pt x="128032" y="160234"/>
                  </a:cubicBezTo>
                  <a:cubicBezTo>
                    <a:pt x="117349" y="166751"/>
                    <a:pt x="105551" y="169931"/>
                    <a:pt x="92476" y="169931"/>
                  </a:cubicBezTo>
                  <a:cubicBezTo>
                    <a:pt x="79402" y="169931"/>
                    <a:pt x="67284" y="166751"/>
                    <a:pt x="56761" y="160234"/>
                  </a:cubicBezTo>
                  <a:cubicBezTo>
                    <a:pt x="46238" y="153717"/>
                    <a:pt x="37788" y="144815"/>
                    <a:pt x="31410" y="133369"/>
                  </a:cubicBezTo>
                  <a:cubicBezTo>
                    <a:pt x="25032" y="121924"/>
                    <a:pt x="22003" y="109207"/>
                    <a:pt x="22003" y="95059"/>
                  </a:cubicBezTo>
                  <a:cubicBezTo>
                    <a:pt x="22003" y="80912"/>
                    <a:pt x="25032" y="68195"/>
                    <a:pt x="31251" y="56908"/>
                  </a:cubicBezTo>
                  <a:cubicBezTo>
                    <a:pt x="37469" y="45622"/>
                    <a:pt x="45919" y="36720"/>
                    <a:pt x="56602" y="30203"/>
                  </a:cubicBezTo>
                  <a:cubicBezTo>
                    <a:pt x="67284" y="23685"/>
                    <a:pt x="79243" y="20506"/>
                    <a:pt x="92476" y="20506"/>
                  </a:cubicBezTo>
                  <a:cubicBezTo>
                    <a:pt x="105710" y="20506"/>
                    <a:pt x="117668" y="23844"/>
                    <a:pt x="128191" y="30521"/>
                  </a:cubicBezTo>
                  <a:cubicBezTo>
                    <a:pt x="138714" y="37197"/>
                    <a:pt x="147165" y="46099"/>
                    <a:pt x="153224" y="57226"/>
                  </a:cubicBezTo>
                  <a:cubicBezTo>
                    <a:pt x="159442" y="68354"/>
                    <a:pt x="162471" y="81071"/>
                    <a:pt x="162471" y="95218"/>
                  </a:cubicBezTo>
                  <a:cubicBezTo>
                    <a:pt x="162471" y="109366"/>
                    <a:pt x="159442" y="122242"/>
                    <a:pt x="153224" y="133528"/>
                  </a:cubicBezTo>
                  <a:close/>
                </a:path>
              </a:pathLst>
            </a:custGeom>
            <a:grpFill/>
            <a:ln w="1593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3C6449A-51AD-C5D8-10DF-80F17B1A5A35}"/>
                </a:ext>
              </a:extLst>
            </p:cNvPr>
            <p:cNvSpPr/>
            <p:nvPr/>
          </p:nvSpPr>
          <p:spPr>
            <a:xfrm>
              <a:off x="10380095" y="6033886"/>
              <a:ext cx="143178" cy="186144"/>
            </a:xfrm>
            <a:custGeom>
              <a:avLst/>
              <a:gdLst>
                <a:gd name="connsiteX0" fmla="*/ 109377 w 143178"/>
                <a:gd name="connsiteY0" fmla="*/ 8584 h 186144"/>
                <a:gd name="connsiteX1" fmla="*/ 74938 w 143178"/>
                <a:gd name="connsiteY1" fmla="*/ 0 h 186144"/>
                <a:gd name="connsiteX2" fmla="*/ 37628 w 143178"/>
                <a:gd name="connsiteY2" fmla="*/ 10650 h 186144"/>
                <a:gd name="connsiteX3" fmla="*/ 20568 w 143178"/>
                <a:gd name="connsiteY3" fmla="*/ 28613 h 186144"/>
                <a:gd name="connsiteX4" fmla="*/ 20568 w 143178"/>
                <a:gd name="connsiteY4" fmla="*/ 4133 h 186144"/>
                <a:gd name="connsiteX5" fmla="*/ 0 w 143178"/>
                <a:gd name="connsiteY5" fmla="*/ 4133 h 186144"/>
                <a:gd name="connsiteX6" fmla="*/ 0 w 143178"/>
                <a:gd name="connsiteY6" fmla="*/ 186145 h 186144"/>
                <a:gd name="connsiteX7" fmla="*/ 20568 w 143178"/>
                <a:gd name="connsiteY7" fmla="*/ 186145 h 186144"/>
                <a:gd name="connsiteX8" fmla="*/ 20568 w 143178"/>
                <a:gd name="connsiteY8" fmla="*/ 76461 h 186144"/>
                <a:gd name="connsiteX9" fmla="*/ 26786 w 143178"/>
                <a:gd name="connsiteY9" fmla="*/ 47371 h 186144"/>
                <a:gd name="connsiteX10" fmla="*/ 44644 w 143178"/>
                <a:gd name="connsiteY10" fmla="*/ 27500 h 186144"/>
                <a:gd name="connsiteX11" fmla="*/ 71749 w 143178"/>
                <a:gd name="connsiteY11" fmla="*/ 20347 h 186144"/>
                <a:gd name="connsiteX12" fmla="*/ 98057 w 143178"/>
                <a:gd name="connsiteY12" fmla="*/ 26706 h 186144"/>
                <a:gd name="connsiteX13" fmla="*/ 116074 w 143178"/>
                <a:gd name="connsiteY13" fmla="*/ 44827 h 186144"/>
                <a:gd name="connsiteX14" fmla="*/ 122611 w 143178"/>
                <a:gd name="connsiteY14" fmla="*/ 73123 h 186144"/>
                <a:gd name="connsiteX15" fmla="*/ 122611 w 143178"/>
                <a:gd name="connsiteY15" fmla="*/ 186145 h 186144"/>
                <a:gd name="connsiteX16" fmla="*/ 143179 w 143178"/>
                <a:gd name="connsiteY16" fmla="*/ 186145 h 186144"/>
                <a:gd name="connsiteX17" fmla="*/ 143179 w 143178"/>
                <a:gd name="connsiteY17" fmla="*/ 67241 h 186144"/>
                <a:gd name="connsiteX18" fmla="*/ 133931 w 143178"/>
                <a:gd name="connsiteY18" fmla="*/ 32428 h 186144"/>
                <a:gd name="connsiteX19" fmla="*/ 109218 w 143178"/>
                <a:gd name="connsiteY19" fmla="*/ 8584 h 18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178" h="186144">
                  <a:moveTo>
                    <a:pt x="109377" y="8584"/>
                  </a:moveTo>
                  <a:cubicBezTo>
                    <a:pt x="99013" y="2861"/>
                    <a:pt x="87534" y="0"/>
                    <a:pt x="74938" y="0"/>
                  </a:cubicBezTo>
                  <a:cubicBezTo>
                    <a:pt x="60747" y="0"/>
                    <a:pt x="48311" y="3497"/>
                    <a:pt x="37628" y="10650"/>
                  </a:cubicBezTo>
                  <a:cubicBezTo>
                    <a:pt x="30453" y="15419"/>
                    <a:pt x="24873" y="21460"/>
                    <a:pt x="20568" y="28613"/>
                  </a:cubicBezTo>
                  <a:lnTo>
                    <a:pt x="20568" y="4133"/>
                  </a:lnTo>
                  <a:lnTo>
                    <a:pt x="0" y="4133"/>
                  </a:lnTo>
                  <a:lnTo>
                    <a:pt x="0" y="186145"/>
                  </a:lnTo>
                  <a:lnTo>
                    <a:pt x="20568" y="186145"/>
                  </a:lnTo>
                  <a:lnTo>
                    <a:pt x="20568" y="76461"/>
                  </a:lnTo>
                  <a:cubicBezTo>
                    <a:pt x="20568" y="65492"/>
                    <a:pt x="22641" y="55796"/>
                    <a:pt x="26786" y="47371"/>
                  </a:cubicBezTo>
                  <a:cubicBezTo>
                    <a:pt x="30932" y="38946"/>
                    <a:pt x="36831" y="32269"/>
                    <a:pt x="44644" y="27500"/>
                  </a:cubicBezTo>
                  <a:cubicBezTo>
                    <a:pt x="52456" y="22732"/>
                    <a:pt x="61545" y="20347"/>
                    <a:pt x="71749" y="20347"/>
                  </a:cubicBezTo>
                  <a:cubicBezTo>
                    <a:pt x="81953" y="20347"/>
                    <a:pt x="90404" y="22414"/>
                    <a:pt x="98057" y="26706"/>
                  </a:cubicBezTo>
                  <a:cubicBezTo>
                    <a:pt x="105710" y="30998"/>
                    <a:pt x="111769" y="37038"/>
                    <a:pt x="116074" y="44827"/>
                  </a:cubicBezTo>
                  <a:cubicBezTo>
                    <a:pt x="120379" y="52775"/>
                    <a:pt x="122611" y="62154"/>
                    <a:pt x="122611" y="73123"/>
                  </a:cubicBezTo>
                  <a:lnTo>
                    <a:pt x="122611" y="186145"/>
                  </a:lnTo>
                  <a:lnTo>
                    <a:pt x="143179" y="186145"/>
                  </a:lnTo>
                  <a:lnTo>
                    <a:pt x="143179" y="67241"/>
                  </a:lnTo>
                  <a:cubicBezTo>
                    <a:pt x="143179" y="54206"/>
                    <a:pt x="140149" y="42602"/>
                    <a:pt x="133931" y="32428"/>
                  </a:cubicBezTo>
                  <a:cubicBezTo>
                    <a:pt x="127713" y="22255"/>
                    <a:pt x="119422" y="14307"/>
                    <a:pt x="109218" y="8584"/>
                  </a:cubicBezTo>
                  <a:close/>
                </a:path>
              </a:pathLst>
            </a:custGeom>
            <a:grpFill/>
            <a:ln w="1593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4D42A4C-2F72-6E0E-B55E-5818FE1FA0B6}"/>
                </a:ext>
              </a:extLst>
            </p:cNvPr>
            <p:cNvSpPr/>
            <p:nvPr/>
          </p:nvSpPr>
          <p:spPr>
            <a:xfrm>
              <a:off x="10559945" y="6034045"/>
              <a:ext cx="147961" cy="189959"/>
            </a:xfrm>
            <a:custGeom>
              <a:avLst/>
              <a:gdLst>
                <a:gd name="connsiteX0" fmla="*/ 115436 w 147961"/>
                <a:gd name="connsiteY0" fmla="*/ 7630 h 189959"/>
                <a:gd name="connsiteX1" fmla="*/ 80199 w 147961"/>
                <a:gd name="connsiteY1" fmla="*/ 0 h 189959"/>
                <a:gd name="connsiteX2" fmla="*/ 50224 w 147961"/>
                <a:gd name="connsiteY2" fmla="*/ 5405 h 189959"/>
                <a:gd name="connsiteX3" fmla="*/ 25511 w 147961"/>
                <a:gd name="connsiteY3" fmla="*/ 20188 h 189959"/>
                <a:gd name="connsiteX4" fmla="*/ 9726 w 147961"/>
                <a:gd name="connsiteY4" fmla="*/ 40376 h 189959"/>
                <a:gd name="connsiteX5" fmla="*/ 28221 w 147961"/>
                <a:gd name="connsiteY5" fmla="*/ 50391 h 189959"/>
                <a:gd name="connsiteX6" fmla="*/ 49267 w 147961"/>
                <a:gd name="connsiteY6" fmla="*/ 28136 h 189959"/>
                <a:gd name="connsiteX7" fmla="*/ 80199 w 147961"/>
                <a:gd name="connsiteY7" fmla="*/ 19552 h 189959"/>
                <a:gd name="connsiteX8" fmla="*/ 114160 w 147961"/>
                <a:gd name="connsiteY8" fmla="*/ 30839 h 189959"/>
                <a:gd name="connsiteX9" fmla="*/ 127235 w 147961"/>
                <a:gd name="connsiteY9" fmla="*/ 60247 h 189959"/>
                <a:gd name="connsiteX10" fmla="*/ 127235 w 147961"/>
                <a:gd name="connsiteY10" fmla="*/ 70420 h 189959"/>
                <a:gd name="connsiteX11" fmla="*/ 58834 w 147961"/>
                <a:gd name="connsiteY11" fmla="*/ 81866 h 189959"/>
                <a:gd name="connsiteX12" fmla="*/ 24873 w 147961"/>
                <a:gd name="connsiteY12" fmla="*/ 93629 h 189959"/>
                <a:gd name="connsiteX13" fmla="*/ 5899 w 147961"/>
                <a:gd name="connsiteY13" fmla="*/ 113658 h 189959"/>
                <a:gd name="connsiteX14" fmla="*/ 0 w 147961"/>
                <a:gd name="connsiteY14" fmla="*/ 138615 h 189959"/>
                <a:gd name="connsiteX15" fmla="*/ 7972 w 147961"/>
                <a:gd name="connsiteY15" fmla="*/ 165321 h 189959"/>
                <a:gd name="connsiteX16" fmla="*/ 29337 w 147961"/>
                <a:gd name="connsiteY16" fmla="*/ 183442 h 189959"/>
                <a:gd name="connsiteX17" fmla="*/ 59950 w 147961"/>
                <a:gd name="connsiteY17" fmla="*/ 189960 h 189959"/>
                <a:gd name="connsiteX18" fmla="*/ 90722 w 147961"/>
                <a:gd name="connsiteY18" fmla="*/ 184237 h 189959"/>
                <a:gd name="connsiteX19" fmla="*/ 114958 w 147961"/>
                <a:gd name="connsiteY19" fmla="*/ 169454 h 189959"/>
                <a:gd name="connsiteX20" fmla="*/ 127394 w 147961"/>
                <a:gd name="connsiteY20" fmla="*/ 154352 h 189959"/>
                <a:gd name="connsiteX21" fmla="*/ 127394 w 147961"/>
                <a:gd name="connsiteY21" fmla="*/ 185668 h 189959"/>
                <a:gd name="connsiteX22" fmla="*/ 147962 w 147961"/>
                <a:gd name="connsiteY22" fmla="*/ 185668 h 189959"/>
                <a:gd name="connsiteX23" fmla="*/ 147962 w 147961"/>
                <a:gd name="connsiteY23" fmla="*/ 59929 h 189959"/>
                <a:gd name="connsiteX24" fmla="*/ 139352 w 147961"/>
                <a:gd name="connsiteY24" fmla="*/ 28613 h 189959"/>
                <a:gd name="connsiteX25" fmla="*/ 115436 w 147961"/>
                <a:gd name="connsiteY25" fmla="*/ 7312 h 189959"/>
                <a:gd name="connsiteX26" fmla="*/ 119103 w 147961"/>
                <a:gd name="connsiteY26" fmla="*/ 138138 h 189959"/>
                <a:gd name="connsiteX27" fmla="*/ 96143 w 147961"/>
                <a:gd name="connsiteY27" fmla="*/ 162142 h 189959"/>
                <a:gd name="connsiteX28" fmla="*/ 61385 w 147961"/>
                <a:gd name="connsiteY28" fmla="*/ 171202 h 189959"/>
                <a:gd name="connsiteX29" fmla="*/ 33004 w 147961"/>
                <a:gd name="connsiteY29" fmla="*/ 161983 h 189959"/>
                <a:gd name="connsiteX30" fmla="*/ 21843 w 147961"/>
                <a:gd name="connsiteY30" fmla="*/ 137979 h 189959"/>
                <a:gd name="connsiteX31" fmla="*/ 31410 w 147961"/>
                <a:gd name="connsiteY31" fmla="*/ 113976 h 189959"/>
                <a:gd name="connsiteX32" fmla="*/ 64415 w 147961"/>
                <a:gd name="connsiteY32" fmla="*/ 99987 h 189959"/>
                <a:gd name="connsiteX33" fmla="*/ 127394 w 147961"/>
                <a:gd name="connsiteY33" fmla="*/ 89655 h 189959"/>
                <a:gd name="connsiteX34" fmla="*/ 127394 w 147961"/>
                <a:gd name="connsiteY34" fmla="*/ 105551 h 189959"/>
                <a:gd name="connsiteX35" fmla="*/ 119103 w 147961"/>
                <a:gd name="connsiteY35" fmla="*/ 138297 h 1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961" h="189959">
                  <a:moveTo>
                    <a:pt x="115436" y="7630"/>
                  </a:moveTo>
                  <a:cubicBezTo>
                    <a:pt x="105232" y="2543"/>
                    <a:pt x="93433" y="0"/>
                    <a:pt x="80199" y="0"/>
                  </a:cubicBezTo>
                  <a:cubicBezTo>
                    <a:pt x="69676" y="0"/>
                    <a:pt x="59631" y="1749"/>
                    <a:pt x="50224" y="5405"/>
                  </a:cubicBezTo>
                  <a:cubicBezTo>
                    <a:pt x="40817" y="9061"/>
                    <a:pt x="32526" y="13989"/>
                    <a:pt x="25511" y="20188"/>
                  </a:cubicBezTo>
                  <a:cubicBezTo>
                    <a:pt x="18336" y="26388"/>
                    <a:pt x="13074" y="33064"/>
                    <a:pt x="9726" y="40376"/>
                  </a:cubicBezTo>
                  <a:lnTo>
                    <a:pt x="28221" y="50391"/>
                  </a:lnTo>
                  <a:cubicBezTo>
                    <a:pt x="33004" y="41330"/>
                    <a:pt x="40020" y="33859"/>
                    <a:pt x="49267" y="28136"/>
                  </a:cubicBezTo>
                  <a:cubicBezTo>
                    <a:pt x="58356" y="22414"/>
                    <a:pt x="68719" y="19552"/>
                    <a:pt x="80199" y="19552"/>
                  </a:cubicBezTo>
                  <a:cubicBezTo>
                    <a:pt x="94230" y="19552"/>
                    <a:pt x="105550" y="23367"/>
                    <a:pt x="114160" y="30839"/>
                  </a:cubicBezTo>
                  <a:cubicBezTo>
                    <a:pt x="122930" y="38310"/>
                    <a:pt x="127235" y="48166"/>
                    <a:pt x="127235" y="60247"/>
                  </a:cubicBezTo>
                  <a:lnTo>
                    <a:pt x="127235" y="70420"/>
                  </a:lnTo>
                  <a:lnTo>
                    <a:pt x="58834" y="81866"/>
                  </a:lnTo>
                  <a:cubicBezTo>
                    <a:pt x="44803" y="84091"/>
                    <a:pt x="33483" y="88065"/>
                    <a:pt x="24873" y="93629"/>
                  </a:cubicBezTo>
                  <a:cubicBezTo>
                    <a:pt x="16104" y="99192"/>
                    <a:pt x="9885" y="105869"/>
                    <a:pt x="5899" y="113658"/>
                  </a:cubicBezTo>
                  <a:cubicBezTo>
                    <a:pt x="2073" y="121447"/>
                    <a:pt x="0" y="129713"/>
                    <a:pt x="0" y="138615"/>
                  </a:cubicBezTo>
                  <a:cubicBezTo>
                    <a:pt x="0" y="148630"/>
                    <a:pt x="2710" y="157532"/>
                    <a:pt x="7972" y="165321"/>
                  </a:cubicBezTo>
                  <a:cubicBezTo>
                    <a:pt x="13234" y="173110"/>
                    <a:pt x="20409" y="179150"/>
                    <a:pt x="29337" y="183442"/>
                  </a:cubicBezTo>
                  <a:cubicBezTo>
                    <a:pt x="38266" y="187734"/>
                    <a:pt x="48470" y="189960"/>
                    <a:pt x="59950" y="189960"/>
                  </a:cubicBezTo>
                  <a:cubicBezTo>
                    <a:pt x="71430" y="189960"/>
                    <a:pt x="81475" y="188052"/>
                    <a:pt x="90722" y="184237"/>
                  </a:cubicBezTo>
                  <a:cubicBezTo>
                    <a:pt x="99970" y="180422"/>
                    <a:pt x="108102" y="175494"/>
                    <a:pt x="114958" y="169454"/>
                  </a:cubicBezTo>
                  <a:cubicBezTo>
                    <a:pt x="120219" y="164844"/>
                    <a:pt x="124365" y="159757"/>
                    <a:pt x="127394" y="154352"/>
                  </a:cubicBezTo>
                  <a:lnTo>
                    <a:pt x="127394" y="185668"/>
                  </a:lnTo>
                  <a:lnTo>
                    <a:pt x="147962" y="185668"/>
                  </a:lnTo>
                  <a:lnTo>
                    <a:pt x="147962" y="59929"/>
                  </a:lnTo>
                  <a:cubicBezTo>
                    <a:pt x="147962" y="48007"/>
                    <a:pt x="145092" y="37674"/>
                    <a:pt x="139352" y="28613"/>
                  </a:cubicBezTo>
                  <a:cubicBezTo>
                    <a:pt x="133612" y="19552"/>
                    <a:pt x="125640" y="12558"/>
                    <a:pt x="115436" y="7312"/>
                  </a:cubicBezTo>
                  <a:close/>
                  <a:moveTo>
                    <a:pt x="119103" y="138138"/>
                  </a:moveTo>
                  <a:cubicBezTo>
                    <a:pt x="113523" y="148153"/>
                    <a:pt x="105869" y="156101"/>
                    <a:pt x="96143" y="162142"/>
                  </a:cubicBezTo>
                  <a:cubicBezTo>
                    <a:pt x="86258" y="168182"/>
                    <a:pt x="74778" y="171202"/>
                    <a:pt x="61385" y="171202"/>
                  </a:cubicBezTo>
                  <a:cubicBezTo>
                    <a:pt x="49905" y="171202"/>
                    <a:pt x="40498" y="168182"/>
                    <a:pt x="33004" y="161983"/>
                  </a:cubicBezTo>
                  <a:cubicBezTo>
                    <a:pt x="25511" y="155783"/>
                    <a:pt x="21843" y="147835"/>
                    <a:pt x="21843" y="137979"/>
                  </a:cubicBezTo>
                  <a:cubicBezTo>
                    <a:pt x="21843" y="128918"/>
                    <a:pt x="25032" y="120811"/>
                    <a:pt x="31410" y="113976"/>
                  </a:cubicBezTo>
                  <a:cubicBezTo>
                    <a:pt x="37788" y="107141"/>
                    <a:pt x="48789" y="102372"/>
                    <a:pt x="64415" y="99987"/>
                  </a:cubicBezTo>
                  <a:lnTo>
                    <a:pt x="127394" y="89655"/>
                  </a:lnTo>
                  <a:lnTo>
                    <a:pt x="127394" y="105551"/>
                  </a:lnTo>
                  <a:cubicBezTo>
                    <a:pt x="127394" y="117473"/>
                    <a:pt x="124684" y="128283"/>
                    <a:pt x="119103" y="138297"/>
                  </a:cubicBezTo>
                  <a:close/>
                </a:path>
              </a:pathLst>
            </a:custGeom>
            <a:grpFill/>
            <a:ln w="1593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DE4A1BD-FADA-08B3-CF15-370E0B537095}"/>
                </a:ext>
              </a:extLst>
            </p:cNvPr>
            <p:cNvSpPr/>
            <p:nvPr/>
          </p:nvSpPr>
          <p:spPr>
            <a:xfrm>
              <a:off x="10755421" y="5960604"/>
              <a:ext cx="20567" cy="259426"/>
            </a:xfrm>
            <a:custGeom>
              <a:avLst/>
              <a:gdLst>
                <a:gd name="connsiteX0" fmla="*/ 0 w 20567"/>
                <a:gd name="connsiteY0" fmla="*/ 0 h 259426"/>
                <a:gd name="connsiteX1" fmla="*/ 20568 w 20567"/>
                <a:gd name="connsiteY1" fmla="*/ 0 h 259426"/>
                <a:gd name="connsiteX2" fmla="*/ 20568 w 20567"/>
                <a:gd name="connsiteY2" fmla="*/ 259426 h 259426"/>
                <a:gd name="connsiteX3" fmla="*/ 0 w 20567"/>
                <a:gd name="connsiteY3" fmla="*/ 259426 h 259426"/>
              </a:gdLst>
              <a:ahLst/>
              <a:cxnLst>
                <a:cxn ang="0">
                  <a:pos x="connsiteX0" y="connsiteY0"/>
                </a:cxn>
                <a:cxn ang="0">
                  <a:pos x="connsiteX1" y="connsiteY1"/>
                </a:cxn>
                <a:cxn ang="0">
                  <a:pos x="connsiteX2" y="connsiteY2"/>
                </a:cxn>
                <a:cxn ang="0">
                  <a:pos x="connsiteX3" y="connsiteY3"/>
                </a:cxn>
              </a:cxnLst>
              <a:rect l="l" t="t" r="r" b="b"/>
              <a:pathLst>
                <a:path w="20567" h="259426">
                  <a:moveTo>
                    <a:pt x="0" y="0"/>
                  </a:moveTo>
                  <a:lnTo>
                    <a:pt x="20568" y="0"/>
                  </a:lnTo>
                  <a:lnTo>
                    <a:pt x="20568" y="259426"/>
                  </a:lnTo>
                  <a:lnTo>
                    <a:pt x="0" y="259426"/>
                  </a:lnTo>
                  <a:close/>
                </a:path>
              </a:pathLst>
            </a:custGeom>
            <a:grpFill/>
            <a:ln w="1593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EB696F7-990C-19A7-1FE0-C93883C3C9B0}"/>
                </a:ext>
              </a:extLst>
            </p:cNvPr>
            <p:cNvSpPr/>
            <p:nvPr/>
          </p:nvSpPr>
          <p:spPr>
            <a:xfrm>
              <a:off x="10509721" y="5685282"/>
              <a:ext cx="39860" cy="39740"/>
            </a:xfrm>
            <a:custGeom>
              <a:avLst/>
              <a:gdLst>
                <a:gd name="connsiteX0" fmla="*/ 19930 w 39860"/>
                <a:gd name="connsiteY0" fmla="*/ 0 h 39740"/>
                <a:gd name="connsiteX1" fmla="*/ 0 w 39860"/>
                <a:gd name="connsiteY1" fmla="*/ 19870 h 39740"/>
                <a:gd name="connsiteX2" fmla="*/ 19930 w 39860"/>
                <a:gd name="connsiteY2" fmla="*/ 39741 h 39740"/>
                <a:gd name="connsiteX3" fmla="*/ 39860 w 39860"/>
                <a:gd name="connsiteY3" fmla="*/ 19870 h 39740"/>
                <a:gd name="connsiteX4" fmla="*/ 19930 w 39860"/>
                <a:gd name="connsiteY4" fmla="*/ 0 h 3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0" h="39740">
                  <a:moveTo>
                    <a:pt x="19930" y="0"/>
                  </a:moveTo>
                  <a:cubicBezTo>
                    <a:pt x="8929" y="0"/>
                    <a:pt x="0" y="8902"/>
                    <a:pt x="0" y="19870"/>
                  </a:cubicBezTo>
                  <a:cubicBezTo>
                    <a:pt x="0" y="30839"/>
                    <a:pt x="8929" y="39741"/>
                    <a:pt x="19930" y="39741"/>
                  </a:cubicBezTo>
                  <a:cubicBezTo>
                    <a:pt x="30932" y="39741"/>
                    <a:pt x="39860" y="30839"/>
                    <a:pt x="39860" y="19870"/>
                  </a:cubicBezTo>
                  <a:cubicBezTo>
                    <a:pt x="39860" y="8902"/>
                    <a:pt x="30932" y="0"/>
                    <a:pt x="19930" y="0"/>
                  </a:cubicBezTo>
                  <a:close/>
                </a:path>
              </a:pathLst>
            </a:custGeom>
            <a:grpFill/>
            <a:ln w="1593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04675A1-7F12-B9CB-F9A5-A6690AB99A68}"/>
                </a:ext>
              </a:extLst>
            </p:cNvPr>
            <p:cNvSpPr/>
            <p:nvPr/>
          </p:nvSpPr>
          <p:spPr>
            <a:xfrm>
              <a:off x="10093737" y="5979203"/>
              <a:ext cx="22321" cy="22254"/>
            </a:xfrm>
            <a:custGeom>
              <a:avLst/>
              <a:gdLst>
                <a:gd name="connsiteX0" fmla="*/ 22322 w 22321"/>
                <a:gd name="connsiteY0" fmla="*/ 11127 h 22254"/>
                <a:gd name="connsiteX1" fmla="*/ 11161 w 22321"/>
                <a:gd name="connsiteY1" fmla="*/ 22255 h 22254"/>
                <a:gd name="connsiteX2" fmla="*/ 0 w 22321"/>
                <a:gd name="connsiteY2" fmla="*/ 11127 h 22254"/>
                <a:gd name="connsiteX3" fmla="*/ 11161 w 22321"/>
                <a:gd name="connsiteY3" fmla="*/ 0 h 22254"/>
                <a:gd name="connsiteX4" fmla="*/ 22322 w 22321"/>
                <a:gd name="connsiteY4" fmla="*/ 11127 h 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1" h="22254">
                  <a:moveTo>
                    <a:pt x="22322" y="11127"/>
                  </a:moveTo>
                  <a:cubicBezTo>
                    <a:pt x="22322" y="17273"/>
                    <a:pt x="17325" y="22255"/>
                    <a:pt x="11161" y="22255"/>
                  </a:cubicBezTo>
                  <a:cubicBezTo>
                    <a:pt x="4997" y="22255"/>
                    <a:pt x="0" y="17273"/>
                    <a:pt x="0" y="11127"/>
                  </a:cubicBezTo>
                  <a:cubicBezTo>
                    <a:pt x="0" y="4982"/>
                    <a:pt x="4997" y="0"/>
                    <a:pt x="11161" y="0"/>
                  </a:cubicBezTo>
                  <a:cubicBezTo>
                    <a:pt x="17325" y="0"/>
                    <a:pt x="22322" y="4982"/>
                    <a:pt x="22322" y="11127"/>
                  </a:cubicBezTo>
                  <a:close/>
                </a:path>
              </a:pathLst>
            </a:custGeom>
            <a:grpFill/>
            <a:ln w="1593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91A6188-0992-3E8E-FE70-CDC95B06DD57}"/>
                </a:ext>
              </a:extLst>
            </p:cNvPr>
            <p:cNvSpPr/>
            <p:nvPr/>
          </p:nvSpPr>
          <p:spPr>
            <a:xfrm>
              <a:off x="10902107" y="5959650"/>
              <a:ext cx="30453" cy="59133"/>
            </a:xfrm>
            <a:custGeom>
              <a:avLst/>
              <a:gdLst>
                <a:gd name="connsiteX0" fmla="*/ 30453 w 30453"/>
                <a:gd name="connsiteY0" fmla="*/ 49278 h 59133"/>
                <a:gd name="connsiteX1" fmla="*/ 20727 w 30453"/>
                <a:gd name="connsiteY1" fmla="*/ 49278 h 59133"/>
                <a:gd name="connsiteX2" fmla="*/ 20727 w 30453"/>
                <a:gd name="connsiteY2" fmla="*/ 9697 h 59133"/>
                <a:gd name="connsiteX3" fmla="*/ 30453 w 30453"/>
                <a:gd name="connsiteY3" fmla="*/ 9697 h 59133"/>
                <a:gd name="connsiteX4" fmla="*/ 30453 w 30453"/>
                <a:gd name="connsiteY4" fmla="*/ 0 h 59133"/>
                <a:gd name="connsiteX5" fmla="*/ 0 w 30453"/>
                <a:gd name="connsiteY5" fmla="*/ 0 h 59133"/>
                <a:gd name="connsiteX6" fmla="*/ 0 w 30453"/>
                <a:gd name="connsiteY6" fmla="*/ 9697 h 59133"/>
                <a:gd name="connsiteX7" fmla="*/ 9726 w 30453"/>
                <a:gd name="connsiteY7" fmla="*/ 9697 h 59133"/>
                <a:gd name="connsiteX8" fmla="*/ 9726 w 30453"/>
                <a:gd name="connsiteY8" fmla="*/ 49278 h 59133"/>
                <a:gd name="connsiteX9" fmla="*/ 0 w 30453"/>
                <a:gd name="connsiteY9" fmla="*/ 49278 h 59133"/>
                <a:gd name="connsiteX10" fmla="*/ 0 w 30453"/>
                <a:gd name="connsiteY10" fmla="*/ 59134 h 59133"/>
                <a:gd name="connsiteX11" fmla="*/ 30453 w 30453"/>
                <a:gd name="connsiteY11" fmla="*/ 59134 h 59133"/>
                <a:gd name="connsiteX12" fmla="*/ 30453 w 30453"/>
                <a:gd name="connsiteY12" fmla="*/ 49278 h 5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53" h="59133">
                  <a:moveTo>
                    <a:pt x="30453" y="49278"/>
                  </a:moveTo>
                  <a:lnTo>
                    <a:pt x="20727" y="49278"/>
                  </a:lnTo>
                  <a:lnTo>
                    <a:pt x="20727" y="9697"/>
                  </a:lnTo>
                  <a:lnTo>
                    <a:pt x="30453" y="9697"/>
                  </a:lnTo>
                  <a:lnTo>
                    <a:pt x="30453" y="0"/>
                  </a:lnTo>
                  <a:lnTo>
                    <a:pt x="0" y="0"/>
                  </a:lnTo>
                  <a:lnTo>
                    <a:pt x="0" y="9697"/>
                  </a:lnTo>
                  <a:lnTo>
                    <a:pt x="9726" y="9697"/>
                  </a:lnTo>
                  <a:lnTo>
                    <a:pt x="9726" y="49278"/>
                  </a:lnTo>
                  <a:lnTo>
                    <a:pt x="0" y="49278"/>
                  </a:lnTo>
                  <a:lnTo>
                    <a:pt x="0" y="59134"/>
                  </a:lnTo>
                  <a:lnTo>
                    <a:pt x="30453" y="59134"/>
                  </a:lnTo>
                  <a:lnTo>
                    <a:pt x="30453" y="49278"/>
                  </a:lnTo>
                  <a:close/>
                </a:path>
              </a:pathLst>
            </a:custGeom>
            <a:grpFill/>
            <a:ln w="1593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F9EB06C-1683-C5C9-8628-7A7E2649C70A}"/>
                </a:ext>
              </a:extLst>
            </p:cNvPr>
            <p:cNvSpPr/>
            <p:nvPr/>
          </p:nvSpPr>
          <p:spPr>
            <a:xfrm>
              <a:off x="10944359" y="5973321"/>
              <a:ext cx="67922" cy="45463"/>
            </a:xfrm>
            <a:custGeom>
              <a:avLst/>
              <a:gdLst>
                <a:gd name="connsiteX0" fmla="*/ 10683 w 67922"/>
                <a:gd name="connsiteY0" fmla="*/ 18758 h 45463"/>
                <a:gd name="connsiteX1" fmla="*/ 11480 w 67922"/>
                <a:gd name="connsiteY1" fmla="*/ 15101 h 45463"/>
                <a:gd name="connsiteX2" fmla="*/ 13553 w 67922"/>
                <a:gd name="connsiteY2" fmla="*/ 12081 h 45463"/>
                <a:gd name="connsiteX3" fmla="*/ 16741 w 67922"/>
                <a:gd name="connsiteY3" fmla="*/ 10174 h 45463"/>
                <a:gd name="connsiteX4" fmla="*/ 20727 w 67922"/>
                <a:gd name="connsiteY4" fmla="*/ 9379 h 45463"/>
                <a:gd name="connsiteX5" fmla="*/ 25032 w 67922"/>
                <a:gd name="connsiteY5" fmla="*/ 10492 h 45463"/>
                <a:gd name="connsiteX6" fmla="*/ 27743 w 67922"/>
                <a:gd name="connsiteY6" fmla="*/ 13830 h 45463"/>
                <a:gd name="connsiteX7" fmla="*/ 28699 w 67922"/>
                <a:gd name="connsiteY7" fmla="*/ 19234 h 45463"/>
                <a:gd name="connsiteX8" fmla="*/ 28699 w 67922"/>
                <a:gd name="connsiteY8" fmla="*/ 45463 h 45463"/>
                <a:gd name="connsiteX9" fmla="*/ 39223 w 67922"/>
                <a:gd name="connsiteY9" fmla="*/ 45463 h 45463"/>
                <a:gd name="connsiteX10" fmla="*/ 39223 w 67922"/>
                <a:gd name="connsiteY10" fmla="*/ 18916 h 45463"/>
                <a:gd name="connsiteX11" fmla="*/ 40020 w 67922"/>
                <a:gd name="connsiteY11" fmla="*/ 15260 h 45463"/>
                <a:gd name="connsiteX12" fmla="*/ 42093 w 67922"/>
                <a:gd name="connsiteY12" fmla="*/ 12240 h 45463"/>
                <a:gd name="connsiteX13" fmla="*/ 45281 w 67922"/>
                <a:gd name="connsiteY13" fmla="*/ 10174 h 45463"/>
                <a:gd name="connsiteX14" fmla="*/ 49267 w 67922"/>
                <a:gd name="connsiteY14" fmla="*/ 9379 h 45463"/>
                <a:gd name="connsiteX15" fmla="*/ 53732 w 67922"/>
                <a:gd name="connsiteY15" fmla="*/ 10492 h 45463"/>
                <a:gd name="connsiteX16" fmla="*/ 56442 w 67922"/>
                <a:gd name="connsiteY16" fmla="*/ 13671 h 45463"/>
                <a:gd name="connsiteX17" fmla="*/ 57399 w 67922"/>
                <a:gd name="connsiteY17" fmla="*/ 19234 h 45463"/>
                <a:gd name="connsiteX18" fmla="*/ 57399 w 67922"/>
                <a:gd name="connsiteY18" fmla="*/ 45463 h 45463"/>
                <a:gd name="connsiteX19" fmla="*/ 67922 w 67922"/>
                <a:gd name="connsiteY19" fmla="*/ 45463 h 45463"/>
                <a:gd name="connsiteX20" fmla="*/ 67922 w 67922"/>
                <a:gd name="connsiteY20" fmla="*/ 18599 h 45463"/>
                <a:gd name="connsiteX21" fmla="*/ 66168 w 67922"/>
                <a:gd name="connsiteY21" fmla="*/ 8425 h 45463"/>
                <a:gd name="connsiteX22" fmla="*/ 61066 w 67922"/>
                <a:gd name="connsiteY22" fmla="*/ 2225 h 45463"/>
                <a:gd name="connsiteX23" fmla="*/ 52616 w 67922"/>
                <a:gd name="connsiteY23" fmla="*/ 159 h 45463"/>
                <a:gd name="connsiteX24" fmla="*/ 47992 w 67922"/>
                <a:gd name="connsiteY24" fmla="*/ 795 h 45463"/>
                <a:gd name="connsiteX25" fmla="*/ 43528 w 67922"/>
                <a:gd name="connsiteY25" fmla="*/ 2702 h 45463"/>
                <a:gd name="connsiteX26" fmla="*/ 39701 w 67922"/>
                <a:gd name="connsiteY26" fmla="*/ 5723 h 45463"/>
                <a:gd name="connsiteX27" fmla="*/ 37309 w 67922"/>
                <a:gd name="connsiteY27" fmla="*/ 9061 h 45463"/>
                <a:gd name="connsiteX28" fmla="*/ 35237 w 67922"/>
                <a:gd name="connsiteY28" fmla="*/ 4769 h 45463"/>
                <a:gd name="connsiteX29" fmla="*/ 30453 w 67922"/>
                <a:gd name="connsiteY29" fmla="*/ 1113 h 45463"/>
                <a:gd name="connsiteX30" fmla="*/ 23916 w 67922"/>
                <a:gd name="connsiteY30" fmla="*/ 0 h 45463"/>
                <a:gd name="connsiteX31" fmla="*/ 19133 w 67922"/>
                <a:gd name="connsiteY31" fmla="*/ 795 h 45463"/>
                <a:gd name="connsiteX32" fmla="*/ 14669 w 67922"/>
                <a:gd name="connsiteY32" fmla="*/ 3020 h 45463"/>
                <a:gd name="connsiteX33" fmla="*/ 11001 w 67922"/>
                <a:gd name="connsiteY33" fmla="*/ 6358 h 45463"/>
                <a:gd name="connsiteX34" fmla="*/ 10364 w 67922"/>
                <a:gd name="connsiteY34" fmla="*/ 7471 h 45463"/>
                <a:gd name="connsiteX35" fmla="*/ 10364 w 67922"/>
                <a:gd name="connsiteY35" fmla="*/ 795 h 45463"/>
                <a:gd name="connsiteX36" fmla="*/ 0 w 67922"/>
                <a:gd name="connsiteY36" fmla="*/ 795 h 45463"/>
                <a:gd name="connsiteX37" fmla="*/ 0 w 67922"/>
                <a:gd name="connsiteY37" fmla="*/ 45304 h 45463"/>
                <a:gd name="connsiteX38" fmla="*/ 10523 w 67922"/>
                <a:gd name="connsiteY38" fmla="*/ 45304 h 45463"/>
                <a:gd name="connsiteX39" fmla="*/ 10523 w 67922"/>
                <a:gd name="connsiteY39" fmla="*/ 18599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922" h="45463">
                  <a:moveTo>
                    <a:pt x="10683" y="18758"/>
                  </a:moveTo>
                  <a:cubicBezTo>
                    <a:pt x="10683" y="17486"/>
                    <a:pt x="11001" y="16214"/>
                    <a:pt x="11480" y="15101"/>
                  </a:cubicBezTo>
                  <a:cubicBezTo>
                    <a:pt x="11958" y="13989"/>
                    <a:pt x="12755" y="13035"/>
                    <a:pt x="13553" y="12081"/>
                  </a:cubicBezTo>
                  <a:cubicBezTo>
                    <a:pt x="14509" y="11286"/>
                    <a:pt x="15466" y="10650"/>
                    <a:pt x="16741" y="10174"/>
                  </a:cubicBezTo>
                  <a:cubicBezTo>
                    <a:pt x="18017" y="9697"/>
                    <a:pt x="19292" y="9379"/>
                    <a:pt x="20727" y="9379"/>
                  </a:cubicBezTo>
                  <a:cubicBezTo>
                    <a:pt x="22481" y="9379"/>
                    <a:pt x="23916" y="9697"/>
                    <a:pt x="25032" y="10492"/>
                  </a:cubicBezTo>
                  <a:cubicBezTo>
                    <a:pt x="26148" y="11286"/>
                    <a:pt x="27105" y="12399"/>
                    <a:pt x="27743" y="13830"/>
                  </a:cubicBezTo>
                  <a:cubicBezTo>
                    <a:pt x="28381" y="15260"/>
                    <a:pt x="28699" y="17009"/>
                    <a:pt x="28699" y="19234"/>
                  </a:cubicBezTo>
                  <a:lnTo>
                    <a:pt x="28699" y="45463"/>
                  </a:lnTo>
                  <a:lnTo>
                    <a:pt x="39223" y="45463"/>
                  </a:lnTo>
                  <a:lnTo>
                    <a:pt x="39223" y="18916"/>
                  </a:lnTo>
                  <a:cubicBezTo>
                    <a:pt x="39223" y="17645"/>
                    <a:pt x="39542" y="16373"/>
                    <a:pt x="40020" y="15260"/>
                  </a:cubicBezTo>
                  <a:cubicBezTo>
                    <a:pt x="40498" y="14148"/>
                    <a:pt x="41295" y="13194"/>
                    <a:pt x="42093" y="12240"/>
                  </a:cubicBezTo>
                  <a:cubicBezTo>
                    <a:pt x="43049" y="11445"/>
                    <a:pt x="44006" y="10650"/>
                    <a:pt x="45281" y="10174"/>
                  </a:cubicBezTo>
                  <a:cubicBezTo>
                    <a:pt x="46557" y="9697"/>
                    <a:pt x="47833" y="9379"/>
                    <a:pt x="49267" y="9379"/>
                  </a:cubicBezTo>
                  <a:cubicBezTo>
                    <a:pt x="51021" y="9379"/>
                    <a:pt x="52616" y="9697"/>
                    <a:pt x="53732" y="10492"/>
                  </a:cubicBezTo>
                  <a:cubicBezTo>
                    <a:pt x="55007" y="11127"/>
                    <a:pt x="55805" y="12240"/>
                    <a:pt x="56442" y="13671"/>
                  </a:cubicBezTo>
                  <a:cubicBezTo>
                    <a:pt x="57080" y="15101"/>
                    <a:pt x="57399" y="17009"/>
                    <a:pt x="57399" y="19234"/>
                  </a:cubicBezTo>
                  <a:lnTo>
                    <a:pt x="57399" y="45463"/>
                  </a:lnTo>
                  <a:lnTo>
                    <a:pt x="67922" y="45463"/>
                  </a:lnTo>
                  <a:lnTo>
                    <a:pt x="67922" y="18599"/>
                  </a:lnTo>
                  <a:cubicBezTo>
                    <a:pt x="67922" y="14625"/>
                    <a:pt x="67284" y="11127"/>
                    <a:pt x="66168" y="8425"/>
                  </a:cubicBezTo>
                  <a:cubicBezTo>
                    <a:pt x="65052" y="5723"/>
                    <a:pt x="63298" y="3656"/>
                    <a:pt x="61066" y="2225"/>
                  </a:cubicBezTo>
                  <a:cubicBezTo>
                    <a:pt x="58834" y="954"/>
                    <a:pt x="55964" y="159"/>
                    <a:pt x="52616" y="159"/>
                  </a:cubicBezTo>
                  <a:cubicBezTo>
                    <a:pt x="51021" y="159"/>
                    <a:pt x="49586" y="318"/>
                    <a:pt x="47992" y="795"/>
                  </a:cubicBezTo>
                  <a:cubicBezTo>
                    <a:pt x="46398" y="1272"/>
                    <a:pt x="44963" y="1908"/>
                    <a:pt x="43528" y="2702"/>
                  </a:cubicBezTo>
                  <a:cubicBezTo>
                    <a:pt x="42093" y="3497"/>
                    <a:pt x="40817" y="4610"/>
                    <a:pt x="39701" y="5723"/>
                  </a:cubicBezTo>
                  <a:cubicBezTo>
                    <a:pt x="38744" y="6676"/>
                    <a:pt x="37947" y="7789"/>
                    <a:pt x="37309" y="9061"/>
                  </a:cubicBezTo>
                  <a:cubicBezTo>
                    <a:pt x="36672" y="7471"/>
                    <a:pt x="36034" y="6041"/>
                    <a:pt x="35237" y="4769"/>
                  </a:cubicBezTo>
                  <a:cubicBezTo>
                    <a:pt x="33961" y="3179"/>
                    <a:pt x="32367" y="1908"/>
                    <a:pt x="30453" y="1113"/>
                  </a:cubicBezTo>
                  <a:cubicBezTo>
                    <a:pt x="28540" y="318"/>
                    <a:pt x="26467" y="0"/>
                    <a:pt x="23916" y="0"/>
                  </a:cubicBezTo>
                  <a:cubicBezTo>
                    <a:pt x="22322" y="0"/>
                    <a:pt x="20727" y="318"/>
                    <a:pt x="19133" y="795"/>
                  </a:cubicBezTo>
                  <a:cubicBezTo>
                    <a:pt x="17539" y="1272"/>
                    <a:pt x="16104" y="2066"/>
                    <a:pt x="14669" y="3020"/>
                  </a:cubicBezTo>
                  <a:cubicBezTo>
                    <a:pt x="13234" y="3974"/>
                    <a:pt x="12117" y="5087"/>
                    <a:pt x="11001" y="6358"/>
                  </a:cubicBezTo>
                  <a:cubicBezTo>
                    <a:pt x="10683" y="6676"/>
                    <a:pt x="10683" y="7153"/>
                    <a:pt x="10364" y="7471"/>
                  </a:cubicBezTo>
                  <a:lnTo>
                    <a:pt x="10364" y="795"/>
                  </a:lnTo>
                  <a:lnTo>
                    <a:pt x="0" y="795"/>
                  </a:lnTo>
                  <a:lnTo>
                    <a:pt x="0" y="45304"/>
                  </a:lnTo>
                  <a:lnTo>
                    <a:pt x="10523" y="45304"/>
                  </a:lnTo>
                  <a:lnTo>
                    <a:pt x="10523" y="18599"/>
                  </a:lnTo>
                  <a:close/>
                </a:path>
              </a:pathLst>
            </a:custGeom>
            <a:grpFill/>
            <a:ln w="1593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16CBAD-5488-48E8-6935-17FBD0AA8E91}"/>
                </a:ext>
              </a:extLst>
            </p:cNvPr>
            <p:cNvSpPr/>
            <p:nvPr/>
          </p:nvSpPr>
          <p:spPr>
            <a:xfrm>
              <a:off x="11024080" y="5973480"/>
              <a:ext cx="44962" cy="63743"/>
            </a:xfrm>
            <a:custGeom>
              <a:avLst/>
              <a:gdLst>
                <a:gd name="connsiteX0" fmla="*/ 34918 w 44962"/>
                <a:gd name="connsiteY0" fmla="*/ 3020 h 63743"/>
                <a:gd name="connsiteX1" fmla="*/ 24395 w 44962"/>
                <a:gd name="connsiteY1" fmla="*/ 0 h 63743"/>
                <a:gd name="connsiteX2" fmla="*/ 17220 w 44962"/>
                <a:gd name="connsiteY2" fmla="*/ 1431 h 63743"/>
                <a:gd name="connsiteX3" fmla="*/ 11480 w 44962"/>
                <a:gd name="connsiteY3" fmla="*/ 5246 h 63743"/>
                <a:gd name="connsiteX4" fmla="*/ 10364 w 44962"/>
                <a:gd name="connsiteY4" fmla="*/ 6676 h 63743"/>
                <a:gd name="connsiteX5" fmla="*/ 10364 w 44962"/>
                <a:gd name="connsiteY5" fmla="*/ 795 h 63743"/>
                <a:gd name="connsiteX6" fmla="*/ 0 w 44962"/>
                <a:gd name="connsiteY6" fmla="*/ 795 h 63743"/>
                <a:gd name="connsiteX7" fmla="*/ 0 w 44962"/>
                <a:gd name="connsiteY7" fmla="*/ 63744 h 63743"/>
                <a:gd name="connsiteX8" fmla="*/ 10523 w 44962"/>
                <a:gd name="connsiteY8" fmla="*/ 63744 h 63743"/>
                <a:gd name="connsiteX9" fmla="*/ 10523 w 44962"/>
                <a:gd name="connsiteY9" fmla="*/ 39741 h 63743"/>
                <a:gd name="connsiteX10" fmla="*/ 11001 w 44962"/>
                <a:gd name="connsiteY10" fmla="*/ 40376 h 63743"/>
                <a:gd name="connsiteX11" fmla="*/ 17060 w 44962"/>
                <a:gd name="connsiteY11" fmla="*/ 44350 h 63743"/>
                <a:gd name="connsiteX12" fmla="*/ 24554 w 44962"/>
                <a:gd name="connsiteY12" fmla="*/ 45940 h 63743"/>
                <a:gd name="connsiteX13" fmla="*/ 34918 w 44962"/>
                <a:gd name="connsiteY13" fmla="*/ 42920 h 63743"/>
                <a:gd name="connsiteX14" fmla="*/ 42252 w 44962"/>
                <a:gd name="connsiteY14" fmla="*/ 34813 h 63743"/>
                <a:gd name="connsiteX15" fmla="*/ 44963 w 44962"/>
                <a:gd name="connsiteY15" fmla="*/ 22891 h 63743"/>
                <a:gd name="connsiteX16" fmla="*/ 42252 w 44962"/>
                <a:gd name="connsiteY16" fmla="*/ 10968 h 63743"/>
                <a:gd name="connsiteX17" fmla="*/ 34918 w 44962"/>
                <a:gd name="connsiteY17" fmla="*/ 2861 h 63743"/>
                <a:gd name="connsiteX18" fmla="*/ 33164 w 44962"/>
                <a:gd name="connsiteY18" fmla="*/ 30203 h 63743"/>
                <a:gd name="connsiteX19" fmla="*/ 28859 w 44962"/>
                <a:gd name="connsiteY19" fmla="*/ 35131 h 63743"/>
                <a:gd name="connsiteX20" fmla="*/ 22481 w 44962"/>
                <a:gd name="connsiteY20" fmla="*/ 36879 h 63743"/>
                <a:gd name="connsiteX21" fmla="*/ 15944 w 44962"/>
                <a:gd name="connsiteY21" fmla="*/ 35131 h 63743"/>
                <a:gd name="connsiteX22" fmla="*/ 11639 w 44962"/>
                <a:gd name="connsiteY22" fmla="*/ 30203 h 63743"/>
                <a:gd name="connsiteX23" fmla="*/ 10045 w 44962"/>
                <a:gd name="connsiteY23" fmla="*/ 23050 h 63743"/>
                <a:gd name="connsiteX24" fmla="*/ 11639 w 44962"/>
                <a:gd name="connsiteY24" fmla="*/ 15896 h 63743"/>
                <a:gd name="connsiteX25" fmla="*/ 15944 w 44962"/>
                <a:gd name="connsiteY25" fmla="*/ 10968 h 63743"/>
                <a:gd name="connsiteX26" fmla="*/ 22481 w 44962"/>
                <a:gd name="connsiteY26" fmla="*/ 9220 h 63743"/>
                <a:gd name="connsiteX27" fmla="*/ 28859 w 44962"/>
                <a:gd name="connsiteY27" fmla="*/ 10968 h 63743"/>
                <a:gd name="connsiteX28" fmla="*/ 33164 w 44962"/>
                <a:gd name="connsiteY28" fmla="*/ 15896 h 63743"/>
                <a:gd name="connsiteX29" fmla="*/ 34758 w 44962"/>
                <a:gd name="connsiteY29" fmla="*/ 23050 h 63743"/>
                <a:gd name="connsiteX30" fmla="*/ 33164 w 44962"/>
                <a:gd name="connsiteY30" fmla="*/ 30203 h 6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962" h="63743">
                  <a:moveTo>
                    <a:pt x="34918" y="3020"/>
                  </a:moveTo>
                  <a:cubicBezTo>
                    <a:pt x="31888" y="1113"/>
                    <a:pt x="28381" y="0"/>
                    <a:pt x="24395" y="0"/>
                  </a:cubicBezTo>
                  <a:cubicBezTo>
                    <a:pt x="21843" y="0"/>
                    <a:pt x="19452" y="477"/>
                    <a:pt x="17220" y="1431"/>
                  </a:cubicBezTo>
                  <a:cubicBezTo>
                    <a:pt x="14987" y="2384"/>
                    <a:pt x="13074" y="3656"/>
                    <a:pt x="11480" y="5246"/>
                  </a:cubicBezTo>
                  <a:cubicBezTo>
                    <a:pt x="11001" y="5723"/>
                    <a:pt x="10683" y="6200"/>
                    <a:pt x="10364" y="6676"/>
                  </a:cubicBezTo>
                  <a:lnTo>
                    <a:pt x="10364" y="795"/>
                  </a:lnTo>
                  <a:lnTo>
                    <a:pt x="0" y="795"/>
                  </a:lnTo>
                  <a:lnTo>
                    <a:pt x="0" y="63744"/>
                  </a:lnTo>
                  <a:lnTo>
                    <a:pt x="10523" y="63744"/>
                  </a:lnTo>
                  <a:lnTo>
                    <a:pt x="10523" y="39741"/>
                  </a:lnTo>
                  <a:cubicBezTo>
                    <a:pt x="10523" y="39741"/>
                    <a:pt x="10842" y="40217"/>
                    <a:pt x="11001" y="40376"/>
                  </a:cubicBezTo>
                  <a:cubicBezTo>
                    <a:pt x="12596" y="41966"/>
                    <a:pt x="14669" y="43397"/>
                    <a:pt x="17060" y="44350"/>
                  </a:cubicBezTo>
                  <a:cubicBezTo>
                    <a:pt x="19452" y="45304"/>
                    <a:pt x="22003" y="45940"/>
                    <a:pt x="24554" y="45940"/>
                  </a:cubicBezTo>
                  <a:cubicBezTo>
                    <a:pt x="28381" y="45940"/>
                    <a:pt x="31888" y="44986"/>
                    <a:pt x="34918" y="42920"/>
                  </a:cubicBezTo>
                  <a:cubicBezTo>
                    <a:pt x="37947" y="40853"/>
                    <a:pt x="40339" y="38151"/>
                    <a:pt x="42252" y="34813"/>
                  </a:cubicBezTo>
                  <a:cubicBezTo>
                    <a:pt x="44006" y="31316"/>
                    <a:pt x="44963" y="27342"/>
                    <a:pt x="44963" y="22891"/>
                  </a:cubicBezTo>
                  <a:cubicBezTo>
                    <a:pt x="44963" y="18440"/>
                    <a:pt x="44006" y="14466"/>
                    <a:pt x="42252" y="10968"/>
                  </a:cubicBezTo>
                  <a:cubicBezTo>
                    <a:pt x="40498" y="7471"/>
                    <a:pt x="38107" y="4769"/>
                    <a:pt x="34918" y="2861"/>
                  </a:cubicBezTo>
                  <a:close/>
                  <a:moveTo>
                    <a:pt x="33164" y="30203"/>
                  </a:moveTo>
                  <a:cubicBezTo>
                    <a:pt x="32048" y="32269"/>
                    <a:pt x="30613" y="33859"/>
                    <a:pt x="28859" y="35131"/>
                  </a:cubicBezTo>
                  <a:cubicBezTo>
                    <a:pt x="27105" y="36402"/>
                    <a:pt x="24873" y="36879"/>
                    <a:pt x="22481" y="36879"/>
                  </a:cubicBezTo>
                  <a:cubicBezTo>
                    <a:pt x="19930" y="36879"/>
                    <a:pt x="17857" y="36243"/>
                    <a:pt x="15944" y="35131"/>
                  </a:cubicBezTo>
                  <a:cubicBezTo>
                    <a:pt x="14031" y="34018"/>
                    <a:pt x="12596" y="32269"/>
                    <a:pt x="11639" y="30203"/>
                  </a:cubicBezTo>
                  <a:cubicBezTo>
                    <a:pt x="10683" y="28136"/>
                    <a:pt x="10045" y="25752"/>
                    <a:pt x="10045" y="23050"/>
                  </a:cubicBezTo>
                  <a:cubicBezTo>
                    <a:pt x="10045" y="20347"/>
                    <a:pt x="10523" y="17963"/>
                    <a:pt x="11639" y="15896"/>
                  </a:cubicBezTo>
                  <a:cubicBezTo>
                    <a:pt x="12755" y="13830"/>
                    <a:pt x="14190" y="12240"/>
                    <a:pt x="15944" y="10968"/>
                  </a:cubicBezTo>
                  <a:cubicBezTo>
                    <a:pt x="17698" y="9856"/>
                    <a:pt x="19930" y="9220"/>
                    <a:pt x="22481" y="9220"/>
                  </a:cubicBezTo>
                  <a:cubicBezTo>
                    <a:pt x="25032" y="9220"/>
                    <a:pt x="27105" y="9856"/>
                    <a:pt x="28859" y="10968"/>
                  </a:cubicBezTo>
                  <a:cubicBezTo>
                    <a:pt x="30772" y="12081"/>
                    <a:pt x="32207" y="13830"/>
                    <a:pt x="33164" y="15896"/>
                  </a:cubicBezTo>
                  <a:cubicBezTo>
                    <a:pt x="34121" y="17963"/>
                    <a:pt x="34758" y="20347"/>
                    <a:pt x="34758" y="23050"/>
                  </a:cubicBezTo>
                  <a:cubicBezTo>
                    <a:pt x="34758" y="25752"/>
                    <a:pt x="34280" y="28136"/>
                    <a:pt x="33164" y="30203"/>
                  </a:cubicBezTo>
                  <a:close/>
                </a:path>
              </a:pathLst>
            </a:custGeom>
            <a:grpFill/>
            <a:ln w="1593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728F8C0-3DDD-2F8D-9777-0B5899C750BB}"/>
                </a:ext>
              </a:extLst>
            </p:cNvPr>
            <p:cNvSpPr/>
            <p:nvPr/>
          </p:nvSpPr>
          <p:spPr>
            <a:xfrm>
              <a:off x="11077972" y="5973003"/>
              <a:ext cx="28858" cy="45463"/>
            </a:xfrm>
            <a:custGeom>
              <a:avLst/>
              <a:gdLst>
                <a:gd name="connsiteX0" fmla="*/ 10683 w 28858"/>
                <a:gd name="connsiteY0" fmla="*/ 21937 h 45463"/>
                <a:gd name="connsiteX1" fmla="*/ 11480 w 28858"/>
                <a:gd name="connsiteY1" fmla="*/ 17645 h 45463"/>
                <a:gd name="connsiteX2" fmla="*/ 13712 w 28858"/>
                <a:gd name="connsiteY2" fmla="*/ 14307 h 45463"/>
                <a:gd name="connsiteX3" fmla="*/ 17060 w 28858"/>
                <a:gd name="connsiteY3" fmla="*/ 12081 h 45463"/>
                <a:gd name="connsiteX4" fmla="*/ 21046 w 28858"/>
                <a:gd name="connsiteY4" fmla="*/ 11286 h 45463"/>
                <a:gd name="connsiteX5" fmla="*/ 23757 w 28858"/>
                <a:gd name="connsiteY5" fmla="*/ 11604 h 45463"/>
                <a:gd name="connsiteX6" fmla="*/ 25989 w 28858"/>
                <a:gd name="connsiteY6" fmla="*/ 12399 h 45463"/>
                <a:gd name="connsiteX7" fmla="*/ 28859 w 28858"/>
                <a:gd name="connsiteY7" fmla="*/ 954 h 45463"/>
                <a:gd name="connsiteX8" fmla="*/ 26627 w 28858"/>
                <a:gd name="connsiteY8" fmla="*/ 318 h 45463"/>
                <a:gd name="connsiteX9" fmla="*/ 23916 w 28858"/>
                <a:gd name="connsiteY9" fmla="*/ 0 h 45463"/>
                <a:gd name="connsiteX10" fmla="*/ 17539 w 28858"/>
                <a:gd name="connsiteY10" fmla="*/ 1590 h 45463"/>
                <a:gd name="connsiteX11" fmla="*/ 12277 w 28858"/>
                <a:gd name="connsiteY11" fmla="*/ 5882 h 45463"/>
                <a:gd name="connsiteX12" fmla="*/ 10364 w 28858"/>
                <a:gd name="connsiteY12" fmla="*/ 8584 h 45463"/>
                <a:gd name="connsiteX13" fmla="*/ 10364 w 28858"/>
                <a:gd name="connsiteY13" fmla="*/ 954 h 45463"/>
                <a:gd name="connsiteX14" fmla="*/ 0 w 28858"/>
                <a:gd name="connsiteY14" fmla="*/ 954 h 45463"/>
                <a:gd name="connsiteX15" fmla="*/ 0 w 28858"/>
                <a:gd name="connsiteY15" fmla="*/ 45463 h 45463"/>
                <a:gd name="connsiteX16" fmla="*/ 10523 w 28858"/>
                <a:gd name="connsiteY16" fmla="*/ 45463 h 45463"/>
                <a:gd name="connsiteX17" fmla="*/ 10523 w 28858"/>
                <a:gd name="connsiteY17" fmla="*/ 2177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58" h="45463">
                  <a:moveTo>
                    <a:pt x="10683" y="21937"/>
                  </a:moveTo>
                  <a:cubicBezTo>
                    <a:pt x="10683" y="20347"/>
                    <a:pt x="11002" y="18917"/>
                    <a:pt x="11480" y="17645"/>
                  </a:cubicBezTo>
                  <a:cubicBezTo>
                    <a:pt x="11958" y="16373"/>
                    <a:pt x="12755" y="15260"/>
                    <a:pt x="13712" y="14307"/>
                  </a:cubicBezTo>
                  <a:cubicBezTo>
                    <a:pt x="14669" y="13353"/>
                    <a:pt x="15785" y="12558"/>
                    <a:pt x="17060" y="12081"/>
                  </a:cubicBezTo>
                  <a:cubicBezTo>
                    <a:pt x="18336" y="11604"/>
                    <a:pt x="19611" y="11286"/>
                    <a:pt x="21046" y="11286"/>
                  </a:cubicBezTo>
                  <a:cubicBezTo>
                    <a:pt x="22003" y="11286"/>
                    <a:pt x="22800" y="11286"/>
                    <a:pt x="23757" y="11604"/>
                  </a:cubicBezTo>
                  <a:cubicBezTo>
                    <a:pt x="24714" y="11763"/>
                    <a:pt x="25351" y="12081"/>
                    <a:pt x="25989" y="12399"/>
                  </a:cubicBezTo>
                  <a:lnTo>
                    <a:pt x="28859" y="954"/>
                  </a:lnTo>
                  <a:cubicBezTo>
                    <a:pt x="28859" y="954"/>
                    <a:pt x="27583" y="477"/>
                    <a:pt x="26627" y="318"/>
                  </a:cubicBezTo>
                  <a:cubicBezTo>
                    <a:pt x="25670" y="159"/>
                    <a:pt x="24873" y="0"/>
                    <a:pt x="23916" y="0"/>
                  </a:cubicBezTo>
                  <a:cubicBezTo>
                    <a:pt x="21684" y="0"/>
                    <a:pt x="19611" y="477"/>
                    <a:pt x="17539" y="1590"/>
                  </a:cubicBezTo>
                  <a:cubicBezTo>
                    <a:pt x="15466" y="2702"/>
                    <a:pt x="13712" y="3974"/>
                    <a:pt x="12277" y="5882"/>
                  </a:cubicBezTo>
                  <a:cubicBezTo>
                    <a:pt x="11480" y="6676"/>
                    <a:pt x="11002" y="7630"/>
                    <a:pt x="10364" y="8584"/>
                  </a:cubicBezTo>
                  <a:lnTo>
                    <a:pt x="10364" y="954"/>
                  </a:lnTo>
                  <a:lnTo>
                    <a:pt x="0" y="954"/>
                  </a:lnTo>
                  <a:lnTo>
                    <a:pt x="0" y="45463"/>
                  </a:lnTo>
                  <a:lnTo>
                    <a:pt x="10523" y="45463"/>
                  </a:lnTo>
                  <a:lnTo>
                    <a:pt x="10523" y="21778"/>
                  </a:lnTo>
                  <a:close/>
                </a:path>
              </a:pathLst>
            </a:custGeom>
            <a:grpFill/>
            <a:ln w="1593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56EC4-9B73-46A7-F42F-1D388528470F}"/>
                </a:ext>
              </a:extLst>
            </p:cNvPr>
            <p:cNvSpPr/>
            <p:nvPr/>
          </p:nvSpPr>
          <p:spPr>
            <a:xfrm>
              <a:off x="11109063" y="5973162"/>
              <a:ext cx="46397" cy="46416"/>
            </a:xfrm>
            <a:custGeom>
              <a:avLst/>
              <a:gdLst>
                <a:gd name="connsiteX0" fmla="*/ 11320 w 46397"/>
                <a:gd name="connsiteY0" fmla="*/ 43397 h 46416"/>
                <a:gd name="connsiteX1" fmla="*/ 23279 w 46397"/>
                <a:gd name="connsiteY1" fmla="*/ 46417 h 46416"/>
                <a:gd name="connsiteX2" fmla="*/ 35077 w 46397"/>
                <a:gd name="connsiteY2" fmla="*/ 43397 h 46416"/>
                <a:gd name="connsiteX3" fmla="*/ 43368 w 46397"/>
                <a:gd name="connsiteY3" fmla="*/ 35131 h 46416"/>
                <a:gd name="connsiteX4" fmla="*/ 46398 w 46397"/>
                <a:gd name="connsiteY4" fmla="*/ 23208 h 46416"/>
                <a:gd name="connsiteX5" fmla="*/ 43368 w 46397"/>
                <a:gd name="connsiteY5" fmla="*/ 11286 h 46416"/>
                <a:gd name="connsiteX6" fmla="*/ 35077 w 46397"/>
                <a:gd name="connsiteY6" fmla="*/ 3020 h 46416"/>
                <a:gd name="connsiteX7" fmla="*/ 23279 w 46397"/>
                <a:gd name="connsiteY7" fmla="*/ 0 h 46416"/>
                <a:gd name="connsiteX8" fmla="*/ 11320 w 46397"/>
                <a:gd name="connsiteY8" fmla="*/ 3020 h 46416"/>
                <a:gd name="connsiteX9" fmla="*/ 3029 w 46397"/>
                <a:gd name="connsiteY9" fmla="*/ 11286 h 46416"/>
                <a:gd name="connsiteX10" fmla="*/ 0 w 46397"/>
                <a:gd name="connsiteY10" fmla="*/ 23208 h 46416"/>
                <a:gd name="connsiteX11" fmla="*/ 3029 w 46397"/>
                <a:gd name="connsiteY11" fmla="*/ 35131 h 46416"/>
                <a:gd name="connsiteX12" fmla="*/ 11320 w 46397"/>
                <a:gd name="connsiteY12" fmla="*/ 43397 h 46416"/>
                <a:gd name="connsiteX13" fmla="*/ 12118 w 46397"/>
                <a:gd name="connsiteY13" fmla="*/ 16214 h 46416"/>
                <a:gd name="connsiteX14" fmla="*/ 16582 w 46397"/>
                <a:gd name="connsiteY14" fmla="*/ 11286 h 46416"/>
                <a:gd name="connsiteX15" fmla="*/ 23119 w 46397"/>
                <a:gd name="connsiteY15" fmla="*/ 9538 h 46416"/>
                <a:gd name="connsiteX16" fmla="*/ 29656 w 46397"/>
                <a:gd name="connsiteY16" fmla="*/ 11286 h 46416"/>
                <a:gd name="connsiteX17" fmla="*/ 34121 w 46397"/>
                <a:gd name="connsiteY17" fmla="*/ 16214 h 46416"/>
                <a:gd name="connsiteX18" fmla="*/ 35715 w 46397"/>
                <a:gd name="connsiteY18" fmla="*/ 23367 h 46416"/>
                <a:gd name="connsiteX19" fmla="*/ 34121 w 46397"/>
                <a:gd name="connsiteY19" fmla="*/ 30521 h 46416"/>
                <a:gd name="connsiteX20" fmla="*/ 29656 w 46397"/>
                <a:gd name="connsiteY20" fmla="*/ 35449 h 46416"/>
                <a:gd name="connsiteX21" fmla="*/ 23119 w 46397"/>
                <a:gd name="connsiteY21" fmla="*/ 37356 h 46416"/>
                <a:gd name="connsiteX22" fmla="*/ 16582 w 46397"/>
                <a:gd name="connsiteY22" fmla="*/ 35449 h 46416"/>
                <a:gd name="connsiteX23" fmla="*/ 12118 w 46397"/>
                <a:gd name="connsiteY23" fmla="*/ 30521 h 46416"/>
                <a:gd name="connsiteX24" fmla="*/ 10523 w 46397"/>
                <a:gd name="connsiteY24" fmla="*/ 23367 h 46416"/>
                <a:gd name="connsiteX25" fmla="*/ 12118 w 46397"/>
                <a:gd name="connsiteY25" fmla="*/ 16214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397" h="46416">
                  <a:moveTo>
                    <a:pt x="11320" y="43397"/>
                  </a:moveTo>
                  <a:cubicBezTo>
                    <a:pt x="14828" y="45463"/>
                    <a:pt x="18814" y="46417"/>
                    <a:pt x="23279" y="46417"/>
                  </a:cubicBezTo>
                  <a:cubicBezTo>
                    <a:pt x="27743" y="46417"/>
                    <a:pt x="31569" y="45463"/>
                    <a:pt x="35077" y="43397"/>
                  </a:cubicBezTo>
                  <a:cubicBezTo>
                    <a:pt x="38585" y="41330"/>
                    <a:pt x="41295" y="38628"/>
                    <a:pt x="43368" y="35131"/>
                  </a:cubicBezTo>
                  <a:cubicBezTo>
                    <a:pt x="45441" y="31633"/>
                    <a:pt x="46398" y="27659"/>
                    <a:pt x="46398" y="23208"/>
                  </a:cubicBezTo>
                  <a:cubicBezTo>
                    <a:pt x="46398" y="18758"/>
                    <a:pt x="45441" y="14783"/>
                    <a:pt x="43368" y="11286"/>
                  </a:cubicBezTo>
                  <a:cubicBezTo>
                    <a:pt x="41295" y="7789"/>
                    <a:pt x="38585" y="5087"/>
                    <a:pt x="35077" y="3020"/>
                  </a:cubicBezTo>
                  <a:cubicBezTo>
                    <a:pt x="31569" y="954"/>
                    <a:pt x="27583" y="0"/>
                    <a:pt x="23279" y="0"/>
                  </a:cubicBezTo>
                  <a:cubicBezTo>
                    <a:pt x="18974" y="0"/>
                    <a:pt x="14828" y="954"/>
                    <a:pt x="11320" y="3020"/>
                  </a:cubicBezTo>
                  <a:cubicBezTo>
                    <a:pt x="7813" y="5087"/>
                    <a:pt x="5102" y="7789"/>
                    <a:pt x="3029" y="11286"/>
                  </a:cubicBezTo>
                  <a:cubicBezTo>
                    <a:pt x="957" y="14783"/>
                    <a:pt x="0" y="18758"/>
                    <a:pt x="0" y="23208"/>
                  </a:cubicBezTo>
                  <a:cubicBezTo>
                    <a:pt x="0" y="27659"/>
                    <a:pt x="957" y="31633"/>
                    <a:pt x="3029" y="35131"/>
                  </a:cubicBezTo>
                  <a:cubicBezTo>
                    <a:pt x="5102" y="38628"/>
                    <a:pt x="7813" y="41330"/>
                    <a:pt x="11320" y="43397"/>
                  </a:cubicBezTo>
                  <a:close/>
                  <a:moveTo>
                    <a:pt x="12118" y="16214"/>
                  </a:moveTo>
                  <a:cubicBezTo>
                    <a:pt x="13234" y="14148"/>
                    <a:pt x="14669" y="12399"/>
                    <a:pt x="16582" y="11286"/>
                  </a:cubicBezTo>
                  <a:cubicBezTo>
                    <a:pt x="18495" y="10174"/>
                    <a:pt x="20727" y="9538"/>
                    <a:pt x="23119" y="9538"/>
                  </a:cubicBezTo>
                  <a:cubicBezTo>
                    <a:pt x="25511" y="9538"/>
                    <a:pt x="27743" y="10174"/>
                    <a:pt x="29656" y="11286"/>
                  </a:cubicBezTo>
                  <a:cubicBezTo>
                    <a:pt x="31569" y="12558"/>
                    <a:pt x="33005" y="14148"/>
                    <a:pt x="34121" y="16214"/>
                  </a:cubicBezTo>
                  <a:cubicBezTo>
                    <a:pt x="35237" y="18281"/>
                    <a:pt x="35715" y="20665"/>
                    <a:pt x="35715" y="23367"/>
                  </a:cubicBezTo>
                  <a:cubicBezTo>
                    <a:pt x="35715" y="26070"/>
                    <a:pt x="35237" y="28295"/>
                    <a:pt x="34121" y="30521"/>
                  </a:cubicBezTo>
                  <a:cubicBezTo>
                    <a:pt x="33005" y="32746"/>
                    <a:pt x="31569" y="34336"/>
                    <a:pt x="29656" y="35449"/>
                  </a:cubicBezTo>
                  <a:cubicBezTo>
                    <a:pt x="27743" y="36720"/>
                    <a:pt x="25670" y="37356"/>
                    <a:pt x="23119" y="37356"/>
                  </a:cubicBezTo>
                  <a:cubicBezTo>
                    <a:pt x="20568" y="37356"/>
                    <a:pt x="18495" y="36720"/>
                    <a:pt x="16582" y="35449"/>
                  </a:cubicBezTo>
                  <a:cubicBezTo>
                    <a:pt x="14669" y="34177"/>
                    <a:pt x="13074" y="32587"/>
                    <a:pt x="12118" y="30521"/>
                  </a:cubicBezTo>
                  <a:cubicBezTo>
                    <a:pt x="11161" y="28454"/>
                    <a:pt x="10523" y="26070"/>
                    <a:pt x="10523" y="23367"/>
                  </a:cubicBezTo>
                  <a:cubicBezTo>
                    <a:pt x="10523" y="20665"/>
                    <a:pt x="11002" y="18281"/>
                    <a:pt x="12118" y="16214"/>
                  </a:cubicBezTo>
                  <a:close/>
                </a:path>
              </a:pathLst>
            </a:custGeom>
            <a:grpFill/>
            <a:ln w="1593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60439E7-D213-25B4-5DE1-A89F668B9A23}"/>
                </a:ext>
              </a:extLst>
            </p:cNvPr>
            <p:cNvSpPr/>
            <p:nvPr/>
          </p:nvSpPr>
          <p:spPr>
            <a:xfrm>
              <a:off x="11158968" y="5974275"/>
              <a:ext cx="46397" cy="44509"/>
            </a:xfrm>
            <a:custGeom>
              <a:avLst/>
              <a:gdLst>
                <a:gd name="connsiteX0" fmla="*/ 26627 w 46397"/>
                <a:gd name="connsiteY0" fmla="*/ 44509 h 44509"/>
                <a:gd name="connsiteX1" fmla="*/ 46398 w 46397"/>
                <a:gd name="connsiteY1" fmla="*/ 0 h 44509"/>
                <a:gd name="connsiteX2" fmla="*/ 35237 w 46397"/>
                <a:gd name="connsiteY2" fmla="*/ 0 h 44509"/>
                <a:gd name="connsiteX3" fmla="*/ 23119 w 46397"/>
                <a:gd name="connsiteY3" fmla="*/ 30680 h 44509"/>
                <a:gd name="connsiteX4" fmla="*/ 11320 w 46397"/>
                <a:gd name="connsiteY4" fmla="*/ 0 h 44509"/>
                <a:gd name="connsiteX5" fmla="*/ 0 w 46397"/>
                <a:gd name="connsiteY5" fmla="*/ 0 h 44509"/>
                <a:gd name="connsiteX6" fmla="*/ 18814 w 46397"/>
                <a:gd name="connsiteY6" fmla="*/ 44509 h 44509"/>
                <a:gd name="connsiteX7" fmla="*/ 26627 w 46397"/>
                <a:gd name="connsiteY7" fmla="*/ 44509 h 4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7" h="44509">
                  <a:moveTo>
                    <a:pt x="26627" y="44509"/>
                  </a:moveTo>
                  <a:lnTo>
                    <a:pt x="46398" y="0"/>
                  </a:lnTo>
                  <a:lnTo>
                    <a:pt x="35237" y="0"/>
                  </a:lnTo>
                  <a:lnTo>
                    <a:pt x="23119" y="30680"/>
                  </a:lnTo>
                  <a:lnTo>
                    <a:pt x="11320" y="0"/>
                  </a:lnTo>
                  <a:lnTo>
                    <a:pt x="0" y="0"/>
                  </a:lnTo>
                  <a:lnTo>
                    <a:pt x="18814" y="44509"/>
                  </a:lnTo>
                  <a:lnTo>
                    <a:pt x="26627" y="44509"/>
                  </a:lnTo>
                  <a:close/>
                </a:path>
              </a:pathLst>
            </a:custGeom>
            <a:grpFill/>
            <a:ln w="1593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DC7BDD1-4513-1969-8563-122497F51EC6}"/>
                </a:ext>
              </a:extLst>
            </p:cNvPr>
            <p:cNvSpPr/>
            <p:nvPr/>
          </p:nvSpPr>
          <p:spPr>
            <a:xfrm>
              <a:off x="11214135" y="5974275"/>
              <a:ext cx="10363" cy="44509"/>
            </a:xfrm>
            <a:custGeom>
              <a:avLst/>
              <a:gdLst>
                <a:gd name="connsiteX0" fmla="*/ 0 w 10363"/>
                <a:gd name="connsiteY0" fmla="*/ 0 h 44509"/>
                <a:gd name="connsiteX1" fmla="*/ 10364 w 10363"/>
                <a:gd name="connsiteY1" fmla="*/ 0 h 44509"/>
                <a:gd name="connsiteX2" fmla="*/ 10364 w 10363"/>
                <a:gd name="connsiteY2" fmla="*/ 44509 h 44509"/>
                <a:gd name="connsiteX3" fmla="*/ 0 w 10363"/>
                <a:gd name="connsiteY3" fmla="*/ 44509 h 44509"/>
              </a:gdLst>
              <a:ahLst/>
              <a:cxnLst>
                <a:cxn ang="0">
                  <a:pos x="connsiteX0" y="connsiteY0"/>
                </a:cxn>
                <a:cxn ang="0">
                  <a:pos x="connsiteX1" y="connsiteY1"/>
                </a:cxn>
                <a:cxn ang="0">
                  <a:pos x="connsiteX2" y="connsiteY2"/>
                </a:cxn>
                <a:cxn ang="0">
                  <a:pos x="connsiteX3" y="connsiteY3"/>
                </a:cxn>
              </a:cxnLst>
              <a:rect l="l" t="t" r="r" b="b"/>
              <a:pathLst>
                <a:path w="10363" h="44509">
                  <a:moveTo>
                    <a:pt x="0" y="0"/>
                  </a:moveTo>
                  <a:lnTo>
                    <a:pt x="10364" y="0"/>
                  </a:lnTo>
                  <a:lnTo>
                    <a:pt x="10364" y="44509"/>
                  </a:lnTo>
                  <a:lnTo>
                    <a:pt x="0" y="44509"/>
                  </a:lnTo>
                  <a:close/>
                </a:path>
              </a:pathLst>
            </a:custGeom>
            <a:grpFill/>
            <a:ln w="1593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2D0E5B9-A4BE-1EEC-89D7-EFA214484D30}"/>
                </a:ext>
              </a:extLst>
            </p:cNvPr>
            <p:cNvSpPr/>
            <p:nvPr/>
          </p:nvSpPr>
          <p:spPr>
            <a:xfrm>
              <a:off x="11212700" y="5952656"/>
              <a:ext cx="13233" cy="12240"/>
            </a:xfrm>
            <a:custGeom>
              <a:avLst/>
              <a:gdLst>
                <a:gd name="connsiteX0" fmla="*/ 6537 w 13233"/>
                <a:gd name="connsiteY0" fmla="*/ 12081 h 12240"/>
                <a:gd name="connsiteX1" fmla="*/ 11480 w 13233"/>
                <a:gd name="connsiteY1" fmla="*/ 10333 h 12240"/>
                <a:gd name="connsiteX2" fmla="*/ 13234 w 13233"/>
                <a:gd name="connsiteY2" fmla="*/ 6041 h 12240"/>
                <a:gd name="connsiteX3" fmla="*/ 11480 w 13233"/>
                <a:gd name="connsiteY3" fmla="*/ 1590 h 12240"/>
                <a:gd name="connsiteX4" fmla="*/ 6537 w 13233"/>
                <a:gd name="connsiteY4" fmla="*/ 0 h 12240"/>
                <a:gd name="connsiteX5" fmla="*/ 1754 w 13233"/>
                <a:gd name="connsiteY5" fmla="*/ 1749 h 12240"/>
                <a:gd name="connsiteX6" fmla="*/ 0 w 13233"/>
                <a:gd name="connsiteY6" fmla="*/ 6200 h 12240"/>
                <a:gd name="connsiteX7" fmla="*/ 1754 w 13233"/>
                <a:gd name="connsiteY7" fmla="*/ 10650 h 12240"/>
                <a:gd name="connsiteX8" fmla="*/ 6697 w 13233"/>
                <a:gd name="connsiteY8" fmla="*/ 12240 h 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33" h="12240">
                  <a:moveTo>
                    <a:pt x="6537" y="12081"/>
                  </a:moveTo>
                  <a:cubicBezTo>
                    <a:pt x="8610" y="12081"/>
                    <a:pt x="10204" y="11445"/>
                    <a:pt x="11480" y="10333"/>
                  </a:cubicBezTo>
                  <a:cubicBezTo>
                    <a:pt x="12755" y="9220"/>
                    <a:pt x="13234" y="7789"/>
                    <a:pt x="13234" y="6041"/>
                  </a:cubicBezTo>
                  <a:cubicBezTo>
                    <a:pt x="13234" y="4133"/>
                    <a:pt x="12596" y="2543"/>
                    <a:pt x="11480" y="1590"/>
                  </a:cubicBezTo>
                  <a:cubicBezTo>
                    <a:pt x="10364" y="477"/>
                    <a:pt x="8610" y="0"/>
                    <a:pt x="6537" y="0"/>
                  </a:cubicBezTo>
                  <a:cubicBezTo>
                    <a:pt x="4464" y="0"/>
                    <a:pt x="2870" y="636"/>
                    <a:pt x="1754" y="1749"/>
                  </a:cubicBezTo>
                  <a:cubicBezTo>
                    <a:pt x="638" y="2861"/>
                    <a:pt x="0" y="4292"/>
                    <a:pt x="0" y="6200"/>
                  </a:cubicBezTo>
                  <a:cubicBezTo>
                    <a:pt x="0" y="8107"/>
                    <a:pt x="638" y="9538"/>
                    <a:pt x="1754" y="10650"/>
                  </a:cubicBezTo>
                  <a:cubicBezTo>
                    <a:pt x="2870" y="11763"/>
                    <a:pt x="4464" y="12240"/>
                    <a:pt x="6697" y="12240"/>
                  </a:cubicBezTo>
                  <a:close/>
                </a:path>
              </a:pathLst>
            </a:custGeom>
            <a:grpFill/>
            <a:ln w="1593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6640766-692E-E7FA-9414-A83829801C15}"/>
                </a:ext>
              </a:extLst>
            </p:cNvPr>
            <p:cNvSpPr/>
            <p:nvPr/>
          </p:nvSpPr>
          <p:spPr>
            <a:xfrm>
              <a:off x="11237732" y="5973162"/>
              <a:ext cx="39860" cy="45463"/>
            </a:xfrm>
            <a:custGeom>
              <a:avLst/>
              <a:gdLst>
                <a:gd name="connsiteX0" fmla="*/ 28540 w 39860"/>
                <a:gd name="connsiteY0" fmla="*/ 13512 h 45463"/>
                <a:gd name="connsiteX1" fmla="*/ 29497 w 39860"/>
                <a:gd name="connsiteY1" fmla="*/ 19075 h 45463"/>
                <a:gd name="connsiteX2" fmla="*/ 29497 w 39860"/>
                <a:gd name="connsiteY2" fmla="*/ 45463 h 45463"/>
                <a:gd name="connsiteX3" fmla="*/ 39860 w 39860"/>
                <a:gd name="connsiteY3" fmla="*/ 45463 h 45463"/>
                <a:gd name="connsiteX4" fmla="*/ 39860 w 39860"/>
                <a:gd name="connsiteY4" fmla="*/ 18281 h 45463"/>
                <a:gd name="connsiteX5" fmla="*/ 38107 w 39860"/>
                <a:gd name="connsiteY5" fmla="*/ 8107 h 45463"/>
                <a:gd name="connsiteX6" fmla="*/ 33004 w 39860"/>
                <a:gd name="connsiteY6" fmla="*/ 2066 h 45463"/>
                <a:gd name="connsiteX7" fmla="*/ 24554 w 39860"/>
                <a:gd name="connsiteY7" fmla="*/ 0 h 45463"/>
                <a:gd name="connsiteX8" fmla="*/ 17538 w 39860"/>
                <a:gd name="connsiteY8" fmla="*/ 1590 h 45463"/>
                <a:gd name="connsiteX9" fmla="*/ 11639 w 39860"/>
                <a:gd name="connsiteY9" fmla="*/ 5564 h 45463"/>
                <a:gd name="connsiteX10" fmla="*/ 10204 w 39860"/>
                <a:gd name="connsiteY10" fmla="*/ 7312 h 45463"/>
                <a:gd name="connsiteX11" fmla="*/ 10204 w 39860"/>
                <a:gd name="connsiteY11" fmla="*/ 954 h 45463"/>
                <a:gd name="connsiteX12" fmla="*/ 0 w 39860"/>
                <a:gd name="connsiteY12" fmla="*/ 954 h 45463"/>
                <a:gd name="connsiteX13" fmla="*/ 0 w 39860"/>
                <a:gd name="connsiteY13" fmla="*/ 45463 h 45463"/>
                <a:gd name="connsiteX14" fmla="*/ 10364 w 39860"/>
                <a:gd name="connsiteY14" fmla="*/ 45463 h 45463"/>
                <a:gd name="connsiteX15" fmla="*/ 10364 w 39860"/>
                <a:gd name="connsiteY15" fmla="*/ 18599 h 45463"/>
                <a:gd name="connsiteX16" fmla="*/ 11161 w 39860"/>
                <a:gd name="connsiteY16" fmla="*/ 14942 h 45463"/>
                <a:gd name="connsiteX17" fmla="*/ 13393 w 39860"/>
                <a:gd name="connsiteY17" fmla="*/ 11922 h 45463"/>
                <a:gd name="connsiteX18" fmla="*/ 16741 w 39860"/>
                <a:gd name="connsiteY18" fmla="*/ 9856 h 45463"/>
                <a:gd name="connsiteX19" fmla="*/ 20887 w 39860"/>
                <a:gd name="connsiteY19" fmla="*/ 9061 h 45463"/>
                <a:gd name="connsiteX20" fmla="*/ 25670 w 39860"/>
                <a:gd name="connsiteY20" fmla="*/ 10015 h 45463"/>
                <a:gd name="connsiteX21" fmla="*/ 28540 w 39860"/>
                <a:gd name="connsiteY21" fmla="*/ 13353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28540" y="13512"/>
                  </a:moveTo>
                  <a:cubicBezTo>
                    <a:pt x="29178" y="14942"/>
                    <a:pt x="29497" y="16850"/>
                    <a:pt x="29497" y="19075"/>
                  </a:cubicBezTo>
                  <a:lnTo>
                    <a:pt x="29497" y="45463"/>
                  </a:lnTo>
                  <a:lnTo>
                    <a:pt x="39860" y="45463"/>
                  </a:lnTo>
                  <a:lnTo>
                    <a:pt x="39860" y="18281"/>
                  </a:lnTo>
                  <a:cubicBezTo>
                    <a:pt x="39860" y="14307"/>
                    <a:pt x="39223" y="10809"/>
                    <a:pt x="38107" y="8107"/>
                  </a:cubicBezTo>
                  <a:cubicBezTo>
                    <a:pt x="36990" y="5405"/>
                    <a:pt x="35237" y="3338"/>
                    <a:pt x="33004" y="2066"/>
                  </a:cubicBezTo>
                  <a:cubicBezTo>
                    <a:pt x="30772" y="795"/>
                    <a:pt x="27902" y="0"/>
                    <a:pt x="24554" y="0"/>
                  </a:cubicBezTo>
                  <a:cubicBezTo>
                    <a:pt x="22162" y="0"/>
                    <a:pt x="19930" y="477"/>
                    <a:pt x="17538" y="1590"/>
                  </a:cubicBezTo>
                  <a:cubicBezTo>
                    <a:pt x="15306" y="2543"/>
                    <a:pt x="13393" y="3974"/>
                    <a:pt x="11639" y="5564"/>
                  </a:cubicBezTo>
                  <a:cubicBezTo>
                    <a:pt x="11002"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lose/>
                </a:path>
              </a:pathLst>
            </a:custGeom>
            <a:grpFill/>
            <a:ln w="1593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AE09E1A-F27E-76D3-306F-2AE4D84CF39F}"/>
                </a:ext>
              </a:extLst>
            </p:cNvPr>
            <p:cNvSpPr/>
            <p:nvPr/>
          </p:nvSpPr>
          <p:spPr>
            <a:xfrm>
              <a:off x="11286203" y="5973480"/>
              <a:ext cx="46556" cy="64856"/>
            </a:xfrm>
            <a:custGeom>
              <a:avLst/>
              <a:gdLst>
                <a:gd name="connsiteX0" fmla="*/ 10683 w 46556"/>
                <a:gd name="connsiteY0" fmla="*/ 42761 h 64856"/>
                <a:gd name="connsiteX1" fmla="*/ 21843 w 46556"/>
                <a:gd name="connsiteY1" fmla="*/ 45781 h 64856"/>
                <a:gd name="connsiteX2" fmla="*/ 29019 w 46556"/>
                <a:gd name="connsiteY2" fmla="*/ 44350 h 64856"/>
                <a:gd name="connsiteX3" fmla="*/ 34758 w 46556"/>
                <a:gd name="connsiteY3" fmla="*/ 40535 h 64856"/>
                <a:gd name="connsiteX4" fmla="*/ 36034 w 46556"/>
                <a:gd name="connsiteY4" fmla="*/ 38787 h 64856"/>
                <a:gd name="connsiteX5" fmla="*/ 36034 w 46556"/>
                <a:gd name="connsiteY5" fmla="*/ 43079 h 64856"/>
                <a:gd name="connsiteX6" fmla="*/ 34439 w 46556"/>
                <a:gd name="connsiteY6" fmla="*/ 50073 h 64856"/>
                <a:gd name="connsiteX7" fmla="*/ 29975 w 46556"/>
                <a:gd name="connsiteY7" fmla="*/ 54365 h 64856"/>
                <a:gd name="connsiteX8" fmla="*/ 22481 w 46556"/>
                <a:gd name="connsiteY8" fmla="*/ 55796 h 64856"/>
                <a:gd name="connsiteX9" fmla="*/ 17539 w 46556"/>
                <a:gd name="connsiteY9" fmla="*/ 55319 h 64856"/>
                <a:gd name="connsiteX10" fmla="*/ 12915 w 46556"/>
                <a:gd name="connsiteY10" fmla="*/ 53888 h 64856"/>
                <a:gd name="connsiteX11" fmla="*/ 8929 w 46556"/>
                <a:gd name="connsiteY11" fmla="*/ 51663 h 64856"/>
                <a:gd name="connsiteX12" fmla="*/ 5262 w 46556"/>
                <a:gd name="connsiteY12" fmla="*/ 59293 h 64856"/>
                <a:gd name="connsiteX13" fmla="*/ 13234 w 46556"/>
                <a:gd name="connsiteY13" fmla="*/ 63267 h 64856"/>
                <a:gd name="connsiteX14" fmla="*/ 23119 w 46556"/>
                <a:gd name="connsiteY14" fmla="*/ 64857 h 64856"/>
                <a:gd name="connsiteX15" fmla="*/ 33005 w 46556"/>
                <a:gd name="connsiteY15" fmla="*/ 63426 h 64856"/>
                <a:gd name="connsiteX16" fmla="*/ 40339 w 46556"/>
                <a:gd name="connsiteY16" fmla="*/ 58975 h 64856"/>
                <a:gd name="connsiteX17" fmla="*/ 44963 w 46556"/>
                <a:gd name="connsiteY17" fmla="*/ 51981 h 64856"/>
                <a:gd name="connsiteX18" fmla="*/ 46557 w 46556"/>
                <a:gd name="connsiteY18" fmla="*/ 42443 h 64856"/>
                <a:gd name="connsiteX19" fmla="*/ 46557 w 46556"/>
                <a:gd name="connsiteY19" fmla="*/ 954 h 64856"/>
                <a:gd name="connsiteX20" fmla="*/ 36353 w 46556"/>
                <a:gd name="connsiteY20" fmla="*/ 954 h 64856"/>
                <a:gd name="connsiteX21" fmla="*/ 36353 w 46556"/>
                <a:gd name="connsiteY21" fmla="*/ 6676 h 64856"/>
                <a:gd name="connsiteX22" fmla="*/ 34439 w 46556"/>
                <a:gd name="connsiteY22" fmla="*/ 4769 h 64856"/>
                <a:gd name="connsiteX23" fmla="*/ 30772 w 46556"/>
                <a:gd name="connsiteY23" fmla="*/ 2384 h 64856"/>
                <a:gd name="connsiteX24" fmla="*/ 26467 w 46556"/>
                <a:gd name="connsiteY24" fmla="*/ 636 h 64856"/>
                <a:gd name="connsiteX25" fmla="*/ 21525 w 46556"/>
                <a:gd name="connsiteY25" fmla="*/ 0 h 64856"/>
                <a:gd name="connsiteX26" fmla="*/ 10523 w 46556"/>
                <a:gd name="connsiteY26" fmla="*/ 3020 h 64856"/>
                <a:gd name="connsiteX27" fmla="*/ 2870 w 46556"/>
                <a:gd name="connsiteY27" fmla="*/ 11127 h 64856"/>
                <a:gd name="connsiteX28" fmla="*/ 0 w 46556"/>
                <a:gd name="connsiteY28" fmla="*/ 23050 h 64856"/>
                <a:gd name="connsiteX29" fmla="*/ 2870 w 46556"/>
                <a:gd name="connsiteY29" fmla="*/ 34813 h 64856"/>
                <a:gd name="connsiteX30" fmla="*/ 10523 w 46556"/>
                <a:gd name="connsiteY30" fmla="*/ 42920 h 64856"/>
                <a:gd name="connsiteX31" fmla="*/ 12277 w 46556"/>
                <a:gd name="connsiteY31" fmla="*/ 15737 h 64856"/>
                <a:gd name="connsiteX32" fmla="*/ 16741 w 46556"/>
                <a:gd name="connsiteY32" fmla="*/ 10809 h 64856"/>
                <a:gd name="connsiteX33" fmla="*/ 23438 w 46556"/>
                <a:gd name="connsiteY33" fmla="*/ 9061 h 64856"/>
                <a:gd name="connsiteX34" fmla="*/ 30134 w 46556"/>
                <a:gd name="connsiteY34" fmla="*/ 10809 h 64856"/>
                <a:gd name="connsiteX35" fmla="*/ 34599 w 46556"/>
                <a:gd name="connsiteY35" fmla="*/ 15737 h 64856"/>
                <a:gd name="connsiteX36" fmla="*/ 36193 w 46556"/>
                <a:gd name="connsiteY36" fmla="*/ 23050 h 64856"/>
                <a:gd name="connsiteX37" fmla="*/ 34599 w 46556"/>
                <a:gd name="connsiteY37" fmla="*/ 30203 h 64856"/>
                <a:gd name="connsiteX38" fmla="*/ 30134 w 46556"/>
                <a:gd name="connsiteY38" fmla="*/ 35131 h 64856"/>
                <a:gd name="connsiteX39" fmla="*/ 23438 w 46556"/>
                <a:gd name="connsiteY39" fmla="*/ 36879 h 64856"/>
                <a:gd name="connsiteX40" fmla="*/ 16741 w 46556"/>
                <a:gd name="connsiteY40" fmla="*/ 35131 h 64856"/>
                <a:gd name="connsiteX41" fmla="*/ 12277 w 46556"/>
                <a:gd name="connsiteY41" fmla="*/ 30203 h 64856"/>
                <a:gd name="connsiteX42" fmla="*/ 10683 w 46556"/>
                <a:gd name="connsiteY42" fmla="*/ 23050 h 64856"/>
                <a:gd name="connsiteX43" fmla="*/ 12277 w 46556"/>
                <a:gd name="connsiteY43" fmla="*/ 15896 h 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556" h="64856">
                  <a:moveTo>
                    <a:pt x="10683" y="42761"/>
                  </a:moveTo>
                  <a:cubicBezTo>
                    <a:pt x="13871" y="44668"/>
                    <a:pt x="17698" y="45781"/>
                    <a:pt x="21843" y="45781"/>
                  </a:cubicBezTo>
                  <a:cubicBezTo>
                    <a:pt x="24235" y="45781"/>
                    <a:pt x="26627" y="45304"/>
                    <a:pt x="29019" y="44350"/>
                  </a:cubicBezTo>
                  <a:cubicBezTo>
                    <a:pt x="31410" y="43397"/>
                    <a:pt x="33323" y="42125"/>
                    <a:pt x="34758" y="40535"/>
                  </a:cubicBezTo>
                  <a:cubicBezTo>
                    <a:pt x="35237" y="40059"/>
                    <a:pt x="35715" y="39423"/>
                    <a:pt x="36034" y="38787"/>
                  </a:cubicBezTo>
                  <a:lnTo>
                    <a:pt x="36034" y="43079"/>
                  </a:lnTo>
                  <a:cubicBezTo>
                    <a:pt x="36034" y="45940"/>
                    <a:pt x="35555" y="48166"/>
                    <a:pt x="34439" y="50073"/>
                  </a:cubicBezTo>
                  <a:cubicBezTo>
                    <a:pt x="33323" y="51981"/>
                    <a:pt x="31888" y="53411"/>
                    <a:pt x="29975" y="54365"/>
                  </a:cubicBezTo>
                  <a:cubicBezTo>
                    <a:pt x="27902" y="55319"/>
                    <a:pt x="25511" y="55796"/>
                    <a:pt x="22481" y="55796"/>
                  </a:cubicBezTo>
                  <a:cubicBezTo>
                    <a:pt x="20887" y="55796"/>
                    <a:pt x="19133" y="55637"/>
                    <a:pt x="17539" y="55319"/>
                  </a:cubicBezTo>
                  <a:cubicBezTo>
                    <a:pt x="15944" y="55001"/>
                    <a:pt x="14350" y="54524"/>
                    <a:pt x="12915" y="53888"/>
                  </a:cubicBezTo>
                  <a:cubicBezTo>
                    <a:pt x="11480" y="53252"/>
                    <a:pt x="10045" y="52617"/>
                    <a:pt x="8929" y="51663"/>
                  </a:cubicBezTo>
                  <a:lnTo>
                    <a:pt x="5262" y="59293"/>
                  </a:lnTo>
                  <a:cubicBezTo>
                    <a:pt x="7334" y="60883"/>
                    <a:pt x="9885" y="62313"/>
                    <a:pt x="13234" y="63267"/>
                  </a:cubicBezTo>
                  <a:cubicBezTo>
                    <a:pt x="16582" y="64221"/>
                    <a:pt x="19771" y="64857"/>
                    <a:pt x="23119" y="64857"/>
                  </a:cubicBezTo>
                  <a:cubicBezTo>
                    <a:pt x="26786" y="64857"/>
                    <a:pt x="30134" y="64380"/>
                    <a:pt x="33005" y="63426"/>
                  </a:cubicBezTo>
                  <a:cubicBezTo>
                    <a:pt x="35874" y="62472"/>
                    <a:pt x="38266" y="61042"/>
                    <a:pt x="40339" y="58975"/>
                  </a:cubicBezTo>
                  <a:cubicBezTo>
                    <a:pt x="42412" y="57067"/>
                    <a:pt x="43847" y="54683"/>
                    <a:pt x="44963" y="51981"/>
                  </a:cubicBezTo>
                  <a:cubicBezTo>
                    <a:pt x="46079" y="49278"/>
                    <a:pt x="46557" y="46099"/>
                    <a:pt x="46557" y="42443"/>
                  </a:cubicBezTo>
                  <a:lnTo>
                    <a:pt x="46557" y="954"/>
                  </a:lnTo>
                  <a:lnTo>
                    <a:pt x="36353" y="954"/>
                  </a:lnTo>
                  <a:lnTo>
                    <a:pt x="36353" y="6676"/>
                  </a:lnTo>
                  <a:cubicBezTo>
                    <a:pt x="36353" y="6676"/>
                    <a:pt x="35237" y="5405"/>
                    <a:pt x="34439" y="4769"/>
                  </a:cubicBezTo>
                  <a:cubicBezTo>
                    <a:pt x="33323" y="3815"/>
                    <a:pt x="32207" y="3020"/>
                    <a:pt x="30772" y="2384"/>
                  </a:cubicBezTo>
                  <a:cubicBezTo>
                    <a:pt x="29497" y="1590"/>
                    <a:pt x="28062" y="1113"/>
                    <a:pt x="26467" y="636"/>
                  </a:cubicBezTo>
                  <a:cubicBezTo>
                    <a:pt x="24873" y="318"/>
                    <a:pt x="23279" y="0"/>
                    <a:pt x="21525" y="0"/>
                  </a:cubicBezTo>
                  <a:cubicBezTo>
                    <a:pt x="17539" y="0"/>
                    <a:pt x="13871" y="954"/>
                    <a:pt x="10523" y="3020"/>
                  </a:cubicBezTo>
                  <a:cubicBezTo>
                    <a:pt x="7334" y="5087"/>
                    <a:pt x="4783" y="7789"/>
                    <a:pt x="2870" y="11127"/>
                  </a:cubicBezTo>
                  <a:cubicBezTo>
                    <a:pt x="957" y="14625"/>
                    <a:pt x="0" y="18599"/>
                    <a:pt x="0" y="23050"/>
                  </a:cubicBezTo>
                  <a:cubicBezTo>
                    <a:pt x="0" y="27500"/>
                    <a:pt x="957" y="31475"/>
                    <a:pt x="2870" y="34813"/>
                  </a:cubicBezTo>
                  <a:cubicBezTo>
                    <a:pt x="4783" y="38151"/>
                    <a:pt x="7334" y="40853"/>
                    <a:pt x="10523" y="42920"/>
                  </a:cubicBezTo>
                  <a:close/>
                  <a:moveTo>
                    <a:pt x="12277" y="15737"/>
                  </a:moveTo>
                  <a:cubicBezTo>
                    <a:pt x="13393" y="13671"/>
                    <a:pt x="14828" y="11922"/>
                    <a:pt x="16741" y="10809"/>
                  </a:cubicBezTo>
                  <a:cubicBezTo>
                    <a:pt x="18655" y="9697"/>
                    <a:pt x="20887" y="9061"/>
                    <a:pt x="23438" y="9061"/>
                  </a:cubicBezTo>
                  <a:cubicBezTo>
                    <a:pt x="25989" y="9061"/>
                    <a:pt x="28221" y="9697"/>
                    <a:pt x="30134" y="10809"/>
                  </a:cubicBezTo>
                  <a:cubicBezTo>
                    <a:pt x="32048" y="11922"/>
                    <a:pt x="33483" y="13671"/>
                    <a:pt x="34599" y="15737"/>
                  </a:cubicBezTo>
                  <a:cubicBezTo>
                    <a:pt x="35715" y="17804"/>
                    <a:pt x="36193" y="20347"/>
                    <a:pt x="36193" y="23050"/>
                  </a:cubicBezTo>
                  <a:cubicBezTo>
                    <a:pt x="36193" y="25752"/>
                    <a:pt x="35715" y="28136"/>
                    <a:pt x="34599" y="30203"/>
                  </a:cubicBezTo>
                  <a:cubicBezTo>
                    <a:pt x="33483" y="32269"/>
                    <a:pt x="32048" y="33859"/>
                    <a:pt x="30134" y="35131"/>
                  </a:cubicBezTo>
                  <a:cubicBezTo>
                    <a:pt x="28221" y="36402"/>
                    <a:pt x="25989" y="36879"/>
                    <a:pt x="23438" y="36879"/>
                  </a:cubicBezTo>
                  <a:cubicBezTo>
                    <a:pt x="20887" y="36879"/>
                    <a:pt x="18655" y="36243"/>
                    <a:pt x="16741" y="35131"/>
                  </a:cubicBezTo>
                  <a:cubicBezTo>
                    <a:pt x="14828" y="34018"/>
                    <a:pt x="13393" y="32269"/>
                    <a:pt x="12277" y="30203"/>
                  </a:cubicBezTo>
                  <a:cubicBezTo>
                    <a:pt x="11161" y="28136"/>
                    <a:pt x="10683" y="25752"/>
                    <a:pt x="10683" y="23050"/>
                  </a:cubicBezTo>
                  <a:cubicBezTo>
                    <a:pt x="10683" y="20347"/>
                    <a:pt x="11161" y="17963"/>
                    <a:pt x="12277" y="15896"/>
                  </a:cubicBezTo>
                  <a:close/>
                </a:path>
              </a:pathLst>
            </a:custGeom>
            <a:grpFill/>
            <a:ln w="1593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7507E03-938D-05C3-A457-500930BE90F6}"/>
                </a:ext>
              </a:extLst>
            </p:cNvPr>
            <p:cNvSpPr/>
            <p:nvPr/>
          </p:nvSpPr>
          <p:spPr>
            <a:xfrm>
              <a:off x="10903861" y="6062022"/>
              <a:ext cx="57558" cy="58974"/>
            </a:xfrm>
            <a:custGeom>
              <a:avLst/>
              <a:gdLst>
                <a:gd name="connsiteX0" fmla="*/ 46716 w 57558"/>
                <a:gd name="connsiteY0" fmla="*/ 36720 h 58974"/>
                <a:gd name="connsiteX1" fmla="*/ 46716 w 57558"/>
                <a:gd name="connsiteY1" fmla="*/ 58975 h 58974"/>
                <a:gd name="connsiteX2" fmla="*/ 57559 w 57558"/>
                <a:gd name="connsiteY2" fmla="*/ 58975 h 58974"/>
                <a:gd name="connsiteX3" fmla="*/ 57559 w 57558"/>
                <a:gd name="connsiteY3" fmla="*/ 0 h 58974"/>
                <a:gd name="connsiteX4" fmla="*/ 47673 w 57558"/>
                <a:gd name="connsiteY4" fmla="*/ 0 h 58974"/>
                <a:gd name="connsiteX5" fmla="*/ 28859 w 57558"/>
                <a:gd name="connsiteY5" fmla="*/ 30044 h 58974"/>
                <a:gd name="connsiteX6" fmla="*/ 10364 w 57558"/>
                <a:gd name="connsiteY6" fmla="*/ 0 h 58974"/>
                <a:gd name="connsiteX7" fmla="*/ 0 w 57558"/>
                <a:gd name="connsiteY7" fmla="*/ 0 h 58974"/>
                <a:gd name="connsiteX8" fmla="*/ 0 w 57558"/>
                <a:gd name="connsiteY8" fmla="*/ 58975 h 58974"/>
                <a:gd name="connsiteX9" fmla="*/ 10842 w 57558"/>
                <a:gd name="connsiteY9" fmla="*/ 58975 h 58974"/>
                <a:gd name="connsiteX10" fmla="*/ 10842 w 57558"/>
                <a:gd name="connsiteY10" fmla="*/ 36720 h 58974"/>
                <a:gd name="connsiteX11" fmla="*/ 10523 w 57558"/>
                <a:gd name="connsiteY11" fmla="*/ 22573 h 58974"/>
                <a:gd name="connsiteX12" fmla="*/ 10045 w 57558"/>
                <a:gd name="connsiteY12" fmla="*/ 17963 h 58974"/>
                <a:gd name="connsiteX13" fmla="*/ 25829 w 57558"/>
                <a:gd name="connsiteY13" fmla="*/ 42920 h 58974"/>
                <a:gd name="connsiteX14" fmla="*/ 31410 w 57558"/>
                <a:gd name="connsiteY14" fmla="*/ 42920 h 58974"/>
                <a:gd name="connsiteX15" fmla="*/ 47673 w 57558"/>
                <a:gd name="connsiteY15" fmla="*/ 17963 h 58974"/>
                <a:gd name="connsiteX16" fmla="*/ 47035 w 57558"/>
                <a:gd name="connsiteY16" fmla="*/ 23208 h 58974"/>
                <a:gd name="connsiteX17" fmla="*/ 46716 w 57558"/>
                <a:gd name="connsiteY17" fmla="*/ 36879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58" h="58974">
                  <a:moveTo>
                    <a:pt x="46716" y="36720"/>
                  </a:moveTo>
                  <a:lnTo>
                    <a:pt x="46716" y="58975"/>
                  </a:lnTo>
                  <a:lnTo>
                    <a:pt x="57559" y="58975"/>
                  </a:lnTo>
                  <a:lnTo>
                    <a:pt x="57559" y="0"/>
                  </a:lnTo>
                  <a:lnTo>
                    <a:pt x="47673" y="0"/>
                  </a:lnTo>
                  <a:lnTo>
                    <a:pt x="28859" y="30044"/>
                  </a:lnTo>
                  <a:lnTo>
                    <a:pt x="10364" y="0"/>
                  </a:lnTo>
                  <a:lnTo>
                    <a:pt x="0" y="0"/>
                  </a:lnTo>
                  <a:lnTo>
                    <a:pt x="0" y="58975"/>
                  </a:lnTo>
                  <a:lnTo>
                    <a:pt x="10842" y="58975"/>
                  </a:lnTo>
                  <a:lnTo>
                    <a:pt x="10842" y="36720"/>
                  </a:lnTo>
                  <a:cubicBezTo>
                    <a:pt x="10842" y="31316"/>
                    <a:pt x="10842" y="26547"/>
                    <a:pt x="10523" y="22573"/>
                  </a:cubicBezTo>
                  <a:cubicBezTo>
                    <a:pt x="10523" y="20983"/>
                    <a:pt x="10204" y="19552"/>
                    <a:pt x="10045" y="17963"/>
                  </a:cubicBezTo>
                  <a:lnTo>
                    <a:pt x="25829" y="42920"/>
                  </a:lnTo>
                  <a:lnTo>
                    <a:pt x="31410" y="42920"/>
                  </a:lnTo>
                  <a:lnTo>
                    <a:pt x="47673" y="17963"/>
                  </a:lnTo>
                  <a:cubicBezTo>
                    <a:pt x="47514" y="19711"/>
                    <a:pt x="47195" y="21460"/>
                    <a:pt x="47035" y="23208"/>
                  </a:cubicBezTo>
                  <a:cubicBezTo>
                    <a:pt x="46716" y="27183"/>
                    <a:pt x="46716" y="31792"/>
                    <a:pt x="46716" y="36879"/>
                  </a:cubicBezTo>
                  <a:close/>
                </a:path>
              </a:pathLst>
            </a:custGeom>
            <a:grpFill/>
            <a:ln w="15937"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DB7C63F-239D-7957-0005-9927489E944E}"/>
                </a:ext>
              </a:extLst>
            </p:cNvPr>
            <p:cNvSpPr/>
            <p:nvPr/>
          </p:nvSpPr>
          <p:spPr>
            <a:xfrm>
              <a:off x="10972899" y="6075216"/>
              <a:ext cx="43049" cy="46416"/>
            </a:xfrm>
            <a:custGeom>
              <a:avLst/>
              <a:gdLst>
                <a:gd name="connsiteX0" fmla="*/ 41295 w 43049"/>
                <a:gd name="connsiteY0" fmla="*/ 39741 h 46416"/>
                <a:gd name="connsiteX1" fmla="*/ 36193 w 43049"/>
                <a:gd name="connsiteY1" fmla="*/ 32587 h 46416"/>
                <a:gd name="connsiteX2" fmla="*/ 30453 w 43049"/>
                <a:gd name="connsiteY2" fmla="*/ 36243 h 46416"/>
                <a:gd name="connsiteX3" fmla="*/ 24714 w 43049"/>
                <a:gd name="connsiteY3" fmla="*/ 37197 h 46416"/>
                <a:gd name="connsiteX4" fmla="*/ 16901 w 43049"/>
                <a:gd name="connsiteY4" fmla="*/ 35449 h 46416"/>
                <a:gd name="connsiteX5" fmla="*/ 11799 w 43049"/>
                <a:gd name="connsiteY5" fmla="*/ 30521 h 46416"/>
                <a:gd name="connsiteX6" fmla="*/ 10204 w 43049"/>
                <a:gd name="connsiteY6" fmla="*/ 25752 h 46416"/>
                <a:gd name="connsiteX7" fmla="*/ 43049 w 43049"/>
                <a:gd name="connsiteY7" fmla="*/ 25752 h 46416"/>
                <a:gd name="connsiteX8" fmla="*/ 43049 w 43049"/>
                <a:gd name="connsiteY8" fmla="*/ 22096 h 46416"/>
                <a:gd name="connsiteX9" fmla="*/ 41774 w 43049"/>
                <a:gd name="connsiteY9" fmla="*/ 13353 h 46416"/>
                <a:gd name="connsiteX10" fmla="*/ 37469 w 43049"/>
                <a:gd name="connsiteY10" fmla="*/ 6358 h 46416"/>
                <a:gd name="connsiteX11" fmla="*/ 30932 w 43049"/>
                <a:gd name="connsiteY11" fmla="*/ 1749 h 46416"/>
                <a:gd name="connsiteX12" fmla="*/ 22800 w 43049"/>
                <a:gd name="connsiteY12" fmla="*/ 0 h 46416"/>
                <a:gd name="connsiteX13" fmla="*/ 13553 w 43049"/>
                <a:gd name="connsiteY13" fmla="*/ 1749 h 46416"/>
                <a:gd name="connsiteX14" fmla="*/ 6378 w 43049"/>
                <a:gd name="connsiteY14" fmla="*/ 6676 h 46416"/>
                <a:gd name="connsiteX15" fmla="*/ 1754 w 43049"/>
                <a:gd name="connsiteY15" fmla="*/ 14148 h 46416"/>
                <a:gd name="connsiteX16" fmla="*/ 0 w 43049"/>
                <a:gd name="connsiteY16" fmla="*/ 23685 h 46416"/>
                <a:gd name="connsiteX17" fmla="*/ 3029 w 43049"/>
                <a:gd name="connsiteY17" fmla="*/ 35290 h 46416"/>
                <a:gd name="connsiteX18" fmla="*/ 11480 w 43049"/>
                <a:gd name="connsiteY18" fmla="*/ 43397 h 46416"/>
                <a:gd name="connsiteX19" fmla="*/ 23916 w 43049"/>
                <a:gd name="connsiteY19" fmla="*/ 46417 h 46416"/>
                <a:gd name="connsiteX20" fmla="*/ 30294 w 43049"/>
                <a:gd name="connsiteY20" fmla="*/ 45622 h 46416"/>
                <a:gd name="connsiteX21" fmla="*/ 36353 w 43049"/>
                <a:gd name="connsiteY21" fmla="*/ 43238 h 46416"/>
                <a:gd name="connsiteX22" fmla="*/ 41614 w 43049"/>
                <a:gd name="connsiteY22" fmla="*/ 39582 h 46416"/>
                <a:gd name="connsiteX23" fmla="*/ 15625 w 43049"/>
                <a:gd name="connsiteY23" fmla="*/ 10968 h 46416"/>
                <a:gd name="connsiteX24" fmla="*/ 22641 w 43049"/>
                <a:gd name="connsiteY24" fmla="*/ 9379 h 46416"/>
                <a:gd name="connsiteX25" fmla="*/ 27583 w 43049"/>
                <a:gd name="connsiteY25" fmla="*/ 10492 h 46416"/>
                <a:gd name="connsiteX26" fmla="*/ 31251 w 43049"/>
                <a:gd name="connsiteY26" fmla="*/ 13671 h 46416"/>
                <a:gd name="connsiteX27" fmla="*/ 33004 w 43049"/>
                <a:gd name="connsiteY27" fmla="*/ 18281 h 46416"/>
                <a:gd name="connsiteX28" fmla="*/ 33004 w 43049"/>
                <a:gd name="connsiteY28" fmla="*/ 18758 h 46416"/>
                <a:gd name="connsiteX29" fmla="*/ 10523 w 43049"/>
                <a:gd name="connsiteY29" fmla="*/ 18758 h 46416"/>
                <a:gd name="connsiteX30" fmla="*/ 11480 w 43049"/>
                <a:gd name="connsiteY30" fmla="*/ 15737 h 46416"/>
                <a:gd name="connsiteX31" fmla="*/ 15785 w 43049"/>
                <a:gd name="connsiteY31" fmla="*/ 11127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9" h="46416">
                  <a:moveTo>
                    <a:pt x="41295" y="39741"/>
                  </a:moveTo>
                  <a:lnTo>
                    <a:pt x="36193" y="32587"/>
                  </a:lnTo>
                  <a:cubicBezTo>
                    <a:pt x="34121" y="34336"/>
                    <a:pt x="32207" y="35608"/>
                    <a:pt x="30453" y="36243"/>
                  </a:cubicBezTo>
                  <a:cubicBezTo>
                    <a:pt x="28700" y="36879"/>
                    <a:pt x="26786" y="37197"/>
                    <a:pt x="24714" y="37197"/>
                  </a:cubicBezTo>
                  <a:cubicBezTo>
                    <a:pt x="21684" y="37197"/>
                    <a:pt x="19133" y="36561"/>
                    <a:pt x="16901" y="35449"/>
                  </a:cubicBezTo>
                  <a:cubicBezTo>
                    <a:pt x="14669" y="34336"/>
                    <a:pt x="12915" y="32587"/>
                    <a:pt x="11799" y="30521"/>
                  </a:cubicBezTo>
                  <a:cubicBezTo>
                    <a:pt x="11002" y="29090"/>
                    <a:pt x="10523" y="27500"/>
                    <a:pt x="10204" y="25752"/>
                  </a:cubicBezTo>
                  <a:lnTo>
                    <a:pt x="43049" y="25752"/>
                  </a:lnTo>
                  <a:lnTo>
                    <a:pt x="43049" y="22096"/>
                  </a:lnTo>
                  <a:cubicBezTo>
                    <a:pt x="43049" y="18916"/>
                    <a:pt x="42730" y="16055"/>
                    <a:pt x="41774" y="13353"/>
                  </a:cubicBezTo>
                  <a:cubicBezTo>
                    <a:pt x="40817" y="10650"/>
                    <a:pt x="39382" y="8425"/>
                    <a:pt x="37469" y="6358"/>
                  </a:cubicBezTo>
                  <a:cubicBezTo>
                    <a:pt x="35556" y="4292"/>
                    <a:pt x="33483" y="2861"/>
                    <a:pt x="30932" y="1749"/>
                  </a:cubicBezTo>
                  <a:cubicBezTo>
                    <a:pt x="28381" y="636"/>
                    <a:pt x="25670" y="0"/>
                    <a:pt x="22800" y="0"/>
                  </a:cubicBezTo>
                  <a:cubicBezTo>
                    <a:pt x="19452" y="0"/>
                    <a:pt x="16423" y="636"/>
                    <a:pt x="13553"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290"/>
                  </a:cubicBezTo>
                  <a:cubicBezTo>
                    <a:pt x="5102" y="38628"/>
                    <a:pt x="7813" y="41330"/>
                    <a:pt x="11480" y="43397"/>
                  </a:cubicBezTo>
                  <a:cubicBezTo>
                    <a:pt x="14988" y="45304"/>
                    <a:pt x="19133" y="46417"/>
                    <a:pt x="23916" y="46417"/>
                  </a:cubicBezTo>
                  <a:cubicBezTo>
                    <a:pt x="25989" y="46417"/>
                    <a:pt x="28062" y="46099"/>
                    <a:pt x="30294" y="45622"/>
                  </a:cubicBezTo>
                  <a:cubicBezTo>
                    <a:pt x="32367" y="44986"/>
                    <a:pt x="34439" y="44350"/>
                    <a:pt x="36353" y="43238"/>
                  </a:cubicBezTo>
                  <a:cubicBezTo>
                    <a:pt x="38266" y="42284"/>
                    <a:pt x="40020" y="41012"/>
                    <a:pt x="41614" y="39582"/>
                  </a:cubicBezTo>
                  <a:close/>
                  <a:moveTo>
                    <a:pt x="15625" y="10968"/>
                  </a:moveTo>
                  <a:cubicBezTo>
                    <a:pt x="17539" y="9856"/>
                    <a:pt x="19771" y="9379"/>
                    <a:pt x="22641" y="9379"/>
                  </a:cubicBezTo>
                  <a:cubicBezTo>
                    <a:pt x="24395" y="9379"/>
                    <a:pt x="26149" y="9697"/>
                    <a:pt x="27583" y="10492"/>
                  </a:cubicBezTo>
                  <a:cubicBezTo>
                    <a:pt x="29018" y="11286"/>
                    <a:pt x="30294" y="12240"/>
                    <a:pt x="31251" y="13671"/>
                  </a:cubicBezTo>
                  <a:cubicBezTo>
                    <a:pt x="32207" y="15101"/>
                    <a:pt x="32845" y="16532"/>
                    <a:pt x="33004" y="18281"/>
                  </a:cubicBezTo>
                  <a:lnTo>
                    <a:pt x="33004" y="18758"/>
                  </a:lnTo>
                  <a:lnTo>
                    <a:pt x="10523" y="18758"/>
                  </a:lnTo>
                  <a:cubicBezTo>
                    <a:pt x="10683" y="17645"/>
                    <a:pt x="11002" y="16532"/>
                    <a:pt x="11480" y="15737"/>
                  </a:cubicBezTo>
                  <a:cubicBezTo>
                    <a:pt x="12437" y="13671"/>
                    <a:pt x="13871" y="12240"/>
                    <a:pt x="15785" y="11127"/>
                  </a:cubicBezTo>
                  <a:close/>
                </a:path>
              </a:pathLst>
            </a:custGeom>
            <a:grpFill/>
            <a:ln w="15937"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6EE0361-9846-6C50-3346-BD4D89188609}"/>
                </a:ext>
              </a:extLst>
            </p:cNvPr>
            <p:cNvSpPr/>
            <p:nvPr/>
          </p:nvSpPr>
          <p:spPr>
            <a:xfrm>
              <a:off x="11025037" y="6075375"/>
              <a:ext cx="39860" cy="45463"/>
            </a:xfrm>
            <a:custGeom>
              <a:avLst/>
              <a:gdLst>
                <a:gd name="connsiteX0" fmla="*/ 33004 w 39860"/>
                <a:gd name="connsiteY0" fmla="*/ 2066 h 45463"/>
                <a:gd name="connsiteX1" fmla="*/ 24554 w 39860"/>
                <a:gd name="connsiteY1" fmla="*/ 0 h 45463"/>
                <a:gd name="connsiteX2" fmla="*/ 17539 w 39860"/>
                <a:gd name="connsiteY2" fmla="*/ 1590 h 45463"/>
                <a:gd name="connsiteX3" fmla="*/ 11639 w 39860"/>
                <a:gd name="connsiteY3" fmla="*/ 5564 h 45463"/>
                <a:gd name="connsiteX4" fmla="*/ 10204 w 39860"/>
                <a:gd name="connsiteY4" fmla="*/ 7312 h 45463"/>
                <a:gd name="connsiteX5" fmla="*/ 10204 w 39860"/>
                <a:gd name="connsiteY5" fmla="*/ 954 h 45463"/>
                <a:gd name="connsiteX6" fmla="*/ 0 w 39860"/>
                <a:gd name="connsiteY6" fmla="*/ 954 h 45463"/>
                <a:gd name="connsiteX7" fmla="*/ 0 w 39860"/>
                <a:gd name="connsiteY7" fmla="*/ 45463 h 45463"/>
                <a:gd name="connsiteX8" fmla="*/ 10364 w 39860"/>
                <a:gd name="connsiteY8" fmla="*/ 45463 h 45463"/>
                <a:gd name="connsiteX9" fmla="*/ 10364 w 39860"/>
                <a:gd name="connsiteY9" fmla="*/ 18599 h 45463"/>
                <a:gd name="connsiteX10" fmla="*/ 11161 w 39860"/>
                <a:gd name="connsiteY10" fmla="*/ 14942 h 45463"/>
                <a:gd name="connsiteX11" fmla="*/ 13393 w 39860"/>
                <a:gd name="connsiteY11" fmla="*/ 11922 h 45463"/>
                <a:gd name="connsiteX12" fmla="*/ 16741 w 39860"/>
                <a:gd name="connsiteY12" fmla="*/ 9856 h 45463"/>
                <a:gd name="connsiteX13" fmla="*/ 20887 w 39860"/>
                <a:gd name="connsiteY13" fmla="*/ 9061 h 45463"/>
                <a:gd name="connsiteX14" fmla="*/ 25670 w 39860"/>
                <a:gd name="connsiteY14" fmla="*/ 10015 h 45463"/>
                <a:gd name="connsiteX15" fmla="*/ 28540 w 39860"/>
                <a:gd name="connsiteY15" fmla="*/ 13353 h 45463"/>
                <a:gd name="connsiteX16" fmla="*/ 29497 w 39860"/>
                <a:gd name="connsiteY16" fmla="*/ 18916 h 45463"/>
                <a:gd name="connsiteX17" fmla="*/ 29497 w 39860"/>
                <a:gd name="connsiteY17" fmla="*/ 45304 h 45463"/>
                <a:gd name="connsiteX18" fmla="*/ 39860 w 39860"/>
                <a:gd name="connsiteY18" fmla="*/ 45304 h 45463"/>
                <a:gd name="connsiteX19" fmla="*/ 39860 w 39860"/>
                <a:gd name="connsiteY19" fmla="*/ 18122 h 45463"/>
                <a:gd name="connsiteX20" fmla="*/ 38107 w 39860"/>
                <a:gd name="connsiteY20" fmla="*/ 7948 h 45463"/>
                <a:gd name="connsiteX21" fmla="*/ 33004 w 39860"/>
                <a:gd name="connsiteY21" fmla="*/ 190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33004" y="2066"/>
                  </a:moveTo>
                  <a:cubicBezTo>
                    <a:pt x="30772" y="795"/>
                    <a:pt x="27902" y="0"/>
                    <a:pt x="24554" y="0"/>
                  </a:cubicBezTo>
                  <a:cubicBezTo>
                    <a:pt x="22162" y="0"/>
                    <a:pt x="19930" y="477"/>
                    <a:pt x="17539" y="1590"/>
                  </a:cubicBezTo>
                  <a:cubicBezTo>
                    <a:pt x="15306" y="2543"/>
                    <a:pt x="13393" y="3974"/>
                    <a:pt x="11639" y="5564"/>
                  </a:cubicBezTo>
                  <a:cubicBezTo>
                    <a:pt x="11002"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ubicBezTo>
                    <a:pt x="29178" y="14942"/>
                    <a:pt x="29497" y="16691"/>
                    <a:pt x="29497" y="18916"/>
                  </a:cubicBezTo>
                  <a:lnTo>
                    <a:pt x="29497" y="45304"/>
                  </a:lnTo>
                  <a:lnTo>
                    <a:pt x="39860" y="45304"/>
                  </a:lnTo>
                  <a:lnTo>
                    <a:pt x="39860" y="18122"/>
                  </a:lnTo>
                  <a:cubicBezTo>
                    <a:pt x="39860" y="14148"/>
                    <a:pt x="39223" y="10650"/>
                    <a:pt x="38107" y="7948"/>
                  </a:cubicBezTo>
                  <a:cubicBezTo>
                    <a:pt x="36991" y="5246"/>
                    <a:pt x="35237" y="3179"/>
                    <a:pt x="33004" y="1908"/>
                  </a:cubicBezTo>
                  <a:close/>
                </a:path>
              </a:pathLst>
            </a:custGeom>
            <a:grpFill/>
            <a:ln w="1593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089241F-818F-AEF4-3D63-9BABEC6548C4}"/>
                </a:ext>
              </a:extLst>
            </p:cNvPr>
            <p:cNvSpPr/>
            <p:nvPr/>
          </p:nvSpPr>
          <p:spPr>
            <a:xfrm>
              <a:off x="11072710" y="6065042"/>
              <a:ext cx="29018" cy="55795"/>
            </a:xfrm>
            <a:custGeom>
              <a:avLst/>
              <a:gdLst>
                <a:gd name="connsiteX0" fmla="*/ 19133 w 29018"/>
                <a:gd name="connsiteY0" fmla="*/ 55796 h 55795"/>
                <a:gd name="connsiteX1" fmla="*/ 19133 w 29018"/>
                <a:gd name="connsiteY1" fmla="*/ 20983 h 55795"/>
                <a:gd name="connsiteX2" fmla="*/ 29019 w 29018"/>
                <a:gd name="connsiteY2" fmla="*/ 20983 h 55795"/>
                <a:gd name="connsiteX3" fmla="*/ 29019 w 29018"/>
                <a:gd name="connsiteY3" fmla="*/ 11445 h 55795"/>
                <a:gd name="connsiteX4" fmla="*/ 19133 w 29018"/>
                <a:gd name="connsiteY4" fmla="*/ 11445 h 55795"/>
                <a:gd name="connsiteX5" fmla="*/ 19133 w 29018"/>
                <a:gd name="connsiteY5" fmla="*/ 0 h 55795"/>
                <a:gd name="connsiteX6" fmla="*/ 8769 w 29018"/>
                <a:gd name="connsiteY6" fmla="*/ 0 h 55795"/>
                <a:gd name="connsiteX7" fmla="*/ 8769 w 29018"/>
                <a:gd name="connsiteY7" fmla="*/ 11445 h 55795"/>
                <a:gd name="connsiteX8" fmla="*/ 0 w 29018"/>
                <a:gd name="connsiteY8" fmla="*/ 11445 h 55795"/>
                <a:gd name="connsiteX9" fmla="*/ 0 w 29018"/>
                <a:gd name="connsiteY9" fmla="*/ 20983 h 55795"/>
                <a:gd name="connsiteX10" fmla="*/ 8769 w 29018"/>
                <a:gd name="connsiteY10" fmla="*/ 20983 h 55795"/>
                <a:gd name="connsiteX11" fmla="*/ 8769 w 29018"/>
                <a:gd name="connsiteY11" fmla="*/ 55796 h 55795"/>
                <a:gd name="connsiteX12" fmla="*/ 19133 w 29018"/>
                <a:gd name="connsiteY12" fmla="*/ 55796 h 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8" h="55795">
                  <a:moveTo>
                    <a:pt x="19133" y="55796"/>
                  </a:moveTo>
                  <a:lnTo>
                    <a:pt x="19133" y="20983"/>
                  </a:lnTo>
                  <a:lnTo>
                    <a:pt x="29019" y="20983"/>
                  </a:lnTo>
                  <a:lnTo>
                    <a:pt x="29019" y="11445"/>
                  </a:lnTo>
                  <a:lnTo>
                    <a:pt x="19133" y="11445"/>
                  </a:lnTo>
                  <a:lnTo>
                    <a:pt x="19133" y="0"/>
                  </a:lnTo>
                  <a:lnTo>
                    <a:pt x="8769" y="0"/>
                  </a:lnTo>
                  <a:lnTo>
                    <a:pt x="8769" y="11445"/>
                  </a:lnTo>
                  <a:lnTo>
                    <a:pt x="0" y="11445"/>
                  </a:lnTo>
                  <a:lnTo>
                    <a:pt x="0" y="20983"/>
                  </a:lnTo>
                  <a:lnTo>
                    <a:pt x="8769" y="20983"/>
                  </a:lnTo>
                  <a:lnTo>
                    <a:pt x="8769" y="55796"/>
                  </a:lnTo>
                  <a:lnTo>
                    <a:pt x="19133" y="55796"/>
                  </a:lnTo>
                  <a:close/>
                </a:path>
              </a:pathLst>
            </a:custGeom>
            <a:grpFill/>
            <a:ln w="15937"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340166-255A-69BE-F06E-7EB0AF66C696}"/>
                </a:ext>
              </a:extLst>
            </p:cNvPr>
            <p:cNvSpPr/>
            <p:nvPr/>
          </p:nvSpPr>
          <p:spPr>
            <a:xfrm>
              <a:off x="11106033" y="6075375"/>
              <a:ext cx="45441" cy="46258"/>
            </a:xfrm>
            <a:custGeom>
              <a:avLst/>
              <a:gdLst>
                <a:gd name="connsiteX0" fmla="*/ 2870 w 45441"/>
                <a:gd name="connsiteY0" fmla="*/ 34972 h 46258"/>
                <a:gd name="connsiteX1" fmla="*/ 10045 w 45441"/>
                <a:gd name="connsiteY1" fmla="*/ 43238 h 46258"/>
                <a:gd name="connsiteX2" fmla="*/ 20090 w 45441"/>
                <a:gd name="connsiteY2" fmla="*/ 46258 h 46258"/>
                <a:gd name="connsiteX3" fmla="*/ 26148 w 45441"/>
                <a:gd name="connsiteY3" fmla="*/ 45304 h 46258"/>
                <a:gd name="connsiteX4" fmla="*/ 31251 w 45441"/>
                <a:gd name="connsiteY4" fmla="*/ 42602 h 46258"/>
                <a:gd name="connsiteX5" fmla="*/ 34918 w 45441"/>
                <a:gd name="connsiteY5" fmla="*/ 39105 h 46258"/>
                <a:gd name="connsiteX6" fmla="*/ 34918 w 45441"/>
                <a:gd name="connsiteY6" fmla="*/ 45463 h 46258"/>
                <a:gd name="connsiteX7" fmla="*/ 45441 w 45441"/>
                <a:gd name="connsiteY7" fmla="*/ 45463 h 46258"/>
                <a:gd name="connsiteX8" fmla="*/ 45441 w 45441"/>
                <a:gd name="connsiteY8" fmla="*/ 954 h 46258"/>
                <a:gd name="connsiteX9" fmla="*/ 34918 w 45441"/>
                <a:gd name="connsiteY9" fmla="*/ 954 h 46258"/>
                <a:gd name="connsiteX10" fmla="*/ 34918 w 45441"/>
                <a:gd name="connsiteY10" fmla="*/ 7312 h 46258"/>
                <a:gd name="connsiteX11" fmla="*/ 31729 w 45441"/>
                <a:gd name="connsiteY11" fmla="*/ 3656 h 46258"/>
                <a:gd name="connsiteX12" fmla="*/ 26786 w 45441"/>
                <a:gd name="connsiteY12" fmla="*/ 954 h 46258"/>
                <a:gd name="connsiteX13" fmla="*/ 20568 w 45441"/>
                <a:gd name="connsiteY13" fmla="*/ 0 h 46258"/>
                <a:gd name="connsiteX14" fmla="*/ 10045 w 45441"/>
                <a:gd name="connsiteY14" fmla="*/ 3020 h 46258"/>
                <a:gd name="connsiteX15" fmla="*/ 2710 w 45441"/>
                <a:gd name="connsiteY15" fmla="*/ 11127 h 46258"/>
                <a:gd name="connsiteX16" fmla="*/ 0 w 45441"/>
                <a:gd name="connsiteY16" fmla="*/ 23050 h 46258"/>
                <a:gd name="connsiteX17" fmla="*/ 2710 w 45441"/>
                <a:gd name="connsiteY17" fmla="*/ 34972 h 46258"/>
                <a:gd name="connsiteX18" fmla="*/ 12277 w 45441"/>
                <a:gd name="connsiteY18" fmla="*/ 15896 h 46258"/>
                <a:gd name="connsiteX19" fmla="*/ 16582 w 45441"/>
                <a:gd name="connsiteY19" fmla="*/ 10968 h 46258"/>
                <a:gd name="connsiteX20" fmla="*/ 22960 w 45441"/>
                <a:gd name="connsiteY20" fmla="*/ 9220 h 46258"/>
                <a:gd name="connsiteX21" fmla="*/ 29337 w 45441"/>
                <a:gd name="connsiteY21" fmla="*/ 10968 h 46258"/>
                <a:gd name="connsiteX22" fmla="*/ 33642 w 45441"/>
                <a:gd name="connsiteY22" fmla="*/ 15896 h 46258"/>
                <a:gd name="connsiteX23" fmla="*/ 35237 w 45441"/>
                <a:gd name="connsiteY23" fmla="*/ 23050 h 46258"/>
                <a:gd name="connsiteX24" fmla="*/ 33642 w 45441"/>
                <a:gd name="connsiteY24" fmla="*/ 30362 h 46258"/>
                <a:gd name="connsiteX25" fmla="*/ 29337 w 45441"/>
                <a:gd name="connsiteY25" fmla="*/ 35290 h 46258"/>
                <a:gd name="connsiteX26" fmla="*/ 22960 w 45441"/>
                <a:gd name="connsiteY26" fmla="*/ 37038 h 46258"/>
                <a:gd name="connsiteX27" fmla="*/ 16582 w 45441"/>
                <a:gd name="connsiteY27" fmla="*/ 35290 h 46258"/>
                <a:gd name="connsiteX28" fmla="*/ 12277 w 45441"/>
                <a:gd name="connsiteY28" fmla="*/ 30362 h 46258"/>
                <a:gd name="connsiteX29" fmla="*/ 10683 w 45441"/>
                <a:gd name="connsiteY29" fmla="*/ 23050 h 46258"/>
                <a:gd name="connsiteX30" fmla="*/ 12277 w 45441"/>
                <a:gd name="connsiteY30" fmla="*/ 15896 h 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441" h="46258">
                  <a:moveTo>
                    <a:pt x="2870" y="34972"/>
                  </a:moveTo>
                  <a:cubicBezTo>
                    <a:pt x="4624" y="38469"/>
                    <a:pt x="7015" y="41171"/>
                    <a:pt x="10045" y="43238"/>
                  </a:cubicBezTo>
                  <a:cubicBezTo>
                    <a:pt x="13074" y="45304"/>
                    <a:pt x="16422" y="46258"/>
                    <a:pt x="20090" y="46258"/>
                  </a:cubicBezTo>
                  <a:cubicBezTo>
                    <a:pt x="22162" y="46258"/>
                    <a:pt x="24235" y="45940"/>
                    <a:pt x="26148" y="45304"/>
                  </a:cubicBezTo>
                  <a:cubicBezTo>
                    <a:pt x="28062" y="44668"/>
                    <a:pt x="29816" y="43715"/>
                    <a:pt x="31251" y="42602"/>
                  </a:cubicBezTo>
                  <a:cubicBezTo>
                    <a:pt x="32686" y="41648"/>
                    <a:pt x="33802" y="40376"/>
                    <a:pt x="34918" y="39105"/>
                  </a:cubicBezTo>
                  <a:lnTo>
                    <a:pt x="34918" y="45463"/>
                  </a:lnTo>
                  <a:lnTo>
                    <a:pt x="45441" y="45463"/>
                  </a:lnTo>
                  <a:lnTo>
                    <a:pt x="45441" y="954"/>
                  </a:lnTo>
                  <a:lnTo>
                    <a:pt x="34918" y="954"/>
                  </a:lnTo>
                  <a:lnTo>
                    <a:pt x="34918" y="7312"/>
                  </a:lnTo>
                  <a:cubicBezTo>
                    <a:pt x="33961" y="6041"/>
                    <a:pt x="33005" y="4769"/>
                    <a:pt x="31729" y="3656"/>
                  </a:cubicBezTo>
                  <a:cubicBezTo>
                    <a:pt x="30294" y="2543"/>
                    <a:pt x="28700" y="1590"/>
                    <a:pt x="26786" y="954"/>
                  </a:cubicBezTo>
                  <a:cubicBezTo>
                    <a:pt x="24873" y="318"/>
                    <a:pt x="22800" y="0"/>
                    <a:pt x="20568" y="0"/>
                  </a:cubicBezTo>
                  <a:cubicBezTo>
                    <a:pt x="16741" y="0"/>
                    <a:pt x="13234" y="954"/>
                    <a:pt x="10045" y="3020"/>
                  </a:cubicBezTo>
                  <a:cubicBezTo>
                    <a:pt x="7015" y="4928"/>
                    <a:pt x="4464" y="7789"/>
                    <a:pt x="2710" y="11127"/>
                  </a:cubicBezTo>
                  <a:cubicBezTo>
                    <a:pt x="957" y="14625"/>
                    <a:pt x="0" y="18599"/>
                    <a:pt x="0" y="23050"/>
                  </a:cubicBezTo>
                  <a:cubicBezTo>
                    <a:pt x="0" y="27500"/>
                    <a:pt x="957" y="31475"/>
                    <a:pt x="2710" y="34972"/>
                  </a:cubicBezTo>
                  <a:close/>
                  <a:moveTo>
                    <a:pt x="12277" y="15896"/>
                  </a:moveTo>
                  <a:cubicBezTo>
                    <a:pt x="13234" y="13830"/>
                    <a:pt x="14669" y="12240"/>
                    <a:pt x="16582" y="10968"/>
                  </a:cubicBezTo>
                  <a:cubicBezTo>
                    <a:pt x="18336" y="9856"/>
                    <a:pt x="20568" y="9220"/>
                    <a:pt x="22960" y="9220"/>
                  </a:cubicBezTo>
                  <a:cubicBezTo>
                    <a:pt x="25351" y="9220"/>
                    <a:pt x="27584" y="9856"/>
                    <a:pt x="29337" y="10968"/>
                  </a:cubicBezTo>
                  <a:cubicBezTo>
                    <a:pt x="31251" y="12081"/>
                    <a:pt x="32686" y="13830"/>
                    <a:pt x="33642" y="15896"/>
                  </a:cubicBezTo>
                  <a:cubicBezTo>
                    <a:pt x="34758" y="17963"/>
                    <a:pt x="35237" y="20347"/>
                    <a:pt x="35237" y="23050"/>
                  </a:cubicBezTo>
                  <a:cubicBezTo>
                    <a:pt x="35237" y="25752"/>
                    <a:pt x="34758" y="28295"/>
                    <a:pt x="33642" y="30362"/>
                  </a:cubicBezTo>
                  <a:cubicBezTo>
                    <a:pt x="32526" y="32428"/>
                    <a:pt x="31091" y="34177"/>
                    <a:pt x="29337" y="35290"/>
                  </a:cubicBezTo>
                  <a:cubicBezTo>
                    <a:pt x="27424" y="36402"/>
                    <a:pt x="25351" y="37038"/>
                    <a:pt x="22960" y="37038"/>
                  </a:cubicBezTo>
                  <a:cubicBezTo>
                    <a:pt x="20568" y="37038"/>
                    <a:pt x="18336" y="36402"/>
                    <a:pt x="16582" y="35290"/>
                  </a:cubicBezTo>
                  <a:cubicBezTo>
                    <a:pt x="14828" y="34177"/>
                    <a:pt x="13393" y="32428"/>
                    <a:pt x="12277" y="30362"/>
                  </a:cubicBezTo>
                  <a:cubicBezTo>
                    <a:pt x="11161" y="28295"/>
                    <a:pt x="10683" y="25752"/>
                    <a:pt x="10683" y="23050"/>
                  </a:cubicBezTo>
                  <a:cubicBezTo>
                    <a:pt x="10683" y="20347"/>
                    <a:pt x="11161" y="17963"/>
                    <a:pt x="12277" y="15896"/>
                  </a:cubicBezTo>
                  <a:close/>
                </a:path>
              </a:pathLst>
            </a:custGeom>
            <a:grpFill/>
            <a:ln w="15937"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167E8F1-2037-F821-4271-F2EEAD4B61EB}"/>
                </a:ext>
              </a:extLst>
            </p:cNvPr>
            <p:cNvSpPr/>
            <p:nvPr/>
          </p:nvSpPr>
          <p:spPr>
            <a:xfrm>
              <a:off x="11163592" y="6058525"/>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1587B92-BD32-9A48-77AF-D626A9247628}"/>
                </a:ext>
              </a:extLst>
            </p:cNvPr>
            <p:cNvSpPr/>
            <p:nvPr/>
          </p:nvSpPr>
          <p:spPr>
            <a:xfrm>
              <a:off x="11213019" y="6061863"/>
              <a:ext cx="49108" cy="58974"/>
            </a:xfrm>
            <a:custGeom>
              <a:avLst/>
              <a:gdLst>
                <a:gd name="connsiteX0" fmla="*/ 38107 w 49108"/>
                <a:gd name="connsiteY0" fmla="*/ 24480 h 58974"/>
                <a:gd name="connsiteX1" fmla="*/ 11002 w 49108"/>
                <a:gd name="connsiteY1" fmla="*/ 24480 h 58974"/>
                <a:gd name="connsiteX2" fmla="*/ 11002 w 49108"/>
                <a:gd name="connsiteY2" fmla="*/ 0 h 58974"/>
                <a:gd name="connsiteX3" fmla="*/ 0 w 49108"/>
                <a:gd name="connsiteY3" fmla="*/ 0 h 58974"/>
                <a:gd name="connsiteX4" fmla="*/ 0 w 49108"/>
                <a:gd name="connsiteY4" fmla="*/ 58975 h 58974"/>
                <a:gd name="connsiteX5" fmla="*/ 11002 w 49108"/>
                <a:gd name="connsiteY5" fmla="*/ 58975 h 58974"/>
                <a:gd name="connsiteX6" fmla="*/ 11002 w 49108"/>
                <a:gd name="connsiteY6" fmla="*/ 34654 h 58974"/>
                <a:gd name="connsiteX7" fmla="*/ 38107 w 49108"/>
                <a:gd name="connsiteY7" fmla="*/ 34654 h 58974"/>
                <a:gd name="connsiteX8" fmla="*/ 38107 w 49108"/>
                <a:gd name="connsiteY8" fmla="*/ 58975 h 58974"/>
                <a:gd name="connsiteX9" fmla="*/ 49108 w 49108"/>
                <a:gd name="connsiteY9" fmla="*/ 58975 h 58974"/>
                <a:gd name="connsiteX10" fmla="*/ 49108 w 49108"/>
                <a:gd name="connsiteY10" fmla="*/ 0 h 58974"/>
                <a:gd name="connsiteX11" fmla="*/ 38107 w 49108"/>
                <a:gd name="connsiteY11" fmla="*/ 0 h 58974"/>
                <a:gd name="connsiteX12" fmla="*/ 38107 w 49108"/>
                <a:gd name="connsiteY12" fmla="*/ 24480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08" h="58974">
                  <a:moveTo>
                    <a:pt x="38107" y="24480"/>
                  </a:moveTo>
                  <a:lnTo>
                    <a:pt x="11002" y="24480"/>
                  </a:lnTo>
                  <a:lnTo>
                    <a:pt x="11002" y="0"/>
                  </a:lnTo>
                  <a:lnTo>
                    <a:pt x="0" y="0"/>
                  </a:lnTo>
                  <a:lnTo>
                    <a:pt x="0" y="58975"/>
                  </a:lnTo>
                  <a:lnTo>
                    <a:pt x="11002" y="58975"/>
                  </a:lnTo>
                  <a:lnTo>
                    <a:pt x="11002" y="34654"/>
                  </a:lnTo>
                  <a:lnTo>
                    <a:pt x="38107" y="34654"/>
                  </a:lnTo>
                  <a:lnTo>
                    <a:pt x="38107" y="58975"/>
                  </a:lnTo>
                  <a:lnTo>
                    <a:pt x="49108" y="58975"/>
                  </a:lnTo>
                  <a:lnTo>
                    <a:pt x="49108" y="0"/>
                  </a:lnTo>
                  <a:lnTo>
                    <a:pt x="38107" y="0"/>
                  </a:lnTo>
                  <a:lnTo>
                    <a:pt x="38107" y="24480"/>
                  </a:lnTo>
                  <a:close/>
                </a:path>
              </a:pathLst>
            </a:custGeom>
            <a:grpFill/>
            <a:ln w="1593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53023E-AF2A-512E-CCC7-AD244CACD9F6}"/>
                </a:ext>
              </a:extLst>
            </p:cNvPr>
            <p:cNvSpPr/>
            <p:nvPr/>
          </p:nvSpPr>
          <p:spPr>
            <a:xfrm>
              <a:off x="11273447" y="6075216"/>
              <a:ext cx="43049" cy="46416"/>
            </a:xfrm>
            <a:custGeom>
              <a:avLst/>
              <a:gdLst>
                <a:gd name="connsiteX0" fmla="*/ 30453 w 43049"/>
                <a:gd name="connsiteY0" fmla="*/ 36243 h 46416"/>
                <a:gd name="connsiteX1" fmla="*/ 24714 w 43049"/>
                <a:gd name="connsiteY1" fmla="*/ 37197 h 46416"/>
                <a:gd name="connsiteX2" fmla="*/ 16901 w 43049"/>
                <a:gd name="connsiteY2" fmla="*/ 35449 h 46416"/>
                <a:gd name="connsiteX3" fmla="*/ 11799 w 43049"/>
                <a:gd name="connsiteY3" fmla="*/ 30521 h 46416"/>
                <a:gd name="connsiteX4" fmla="*/ 10204 w 43049"/>
                <a:gd name="connsiteY4" fmla="*/ 25752 h 46416"/>
                <a:gd name="connsiteX5" fmla="*/ 43049 w 43049"/>
                <a:gd name="connsiteY5" fmla="*/ 25752 h 46416"/>
                <a:gd name="connsiteX6" fmla="*/ 43049 w 43049"/>
                <a:gd name="connsiteY6" fmla="*/ 22096 h 46416"/>
                <a:gd name="connsiteX7" fmla="*/ 41774 w 43049"/>
                <a:gd name="connsiteY7" fmla="*/ 13353 h 46416"/>
                <a:gd name="connsiteX8" fmla="*/ 37469 w 43049"/>
                <a:gd name="connsiteY8" fmla="*/ 6358 h 46416"/>
                <a:gd name="connsiteX9" fmla="*/ 30932 w 43049"/>
                <a:gd name="connsiteY9" fmla="*/ 1749 h 46416"/>
                <a:gd name="connsiteX10" fmla="*/ 22800 w 43049"/>
                <a:gd name="connsiteY10" fmla="*/ 0 h 46416"/>
                <a:gd name="connsiteX11" fmla="*/ 13553 w 43049"/>
                <a:gd name="connsiteY11" fmla="*/ 1749 h 46416"/>
                <a:gd name="connsiteX12" fmla="*/ 6378 w 43049"/>
                <a:gd name="connsiteY12" fmla="*/ 6676 h 46416"/>
                <a:gd name="connsiteX13" fmla="*/ 1754 w 43049"/>
                <a:gd name="connsiteY13" fmla="*/ 14148 h 46416"/>
                <a:gd name="connsiteX14" fmla="*/ 0 w 43049"/>
                <a:gd name="connsiteY14" fmla="*/ 23685 h 46416"/>
                <a:gd name="connsiteX15" fmla="*/ 3029 w 43049"/>
                <a:gd name="connsiteY15" fmla="*/ 35290 h 46416"/>
                <a:gd name="connsiteX16" fmla="*/ 11480 w 43049"/>
                <a:gd name="connsiteY16" fmla="*/ 43397 h 46416"/>
                <a:gd name="connsiteX17" fmla="*/ 23916 w 43049"/>
                <a:gd name="connsiteY17" fmla="*/ 46417 h 46416"/>
                <a:gd name="connsiteX18" fmla="*/ 30294 w 43049"/>
                <a:gd name="connsiteY18" fmla="*/ 45622 h 46416"/>
                <a:gd name="connsiteX19" fmla="*/ 36353 w 43049"/>
                <a:gd name="connsiteY19" fmla="*/ 43238 h 46416"/>
                <a:gd name="connsiteX20" fmla="*/ 41614 w 43049"/>
                <a:gd name="connsiteY20" fmla="*/ 39582 h 46416"/>
                <a:gd name="connsiteX21" fmla="*/ 36512 w 43049"/>
                <a:gd name="connsiteY21" fmla="*/ 32428 h 46416"/>
                <a:gd name="connsiteX22" fmla="*/ 30772 w 43049"/>
                <a:gd name="connsiteY22" fmla="*/ 36084 h 46416"/>
                <a:gd name="connsiteX23" fmla="*/ 15625 w 43049"/>
                <a:gd name="connsiteY23" fmla="*/ 10968 h 46416"/>
                <a:gd name="connsiteX24" fmla="*/ 22641 w 43049"/>
                <a:gd name="connsiteY24" fmla="*/ 9379 h 46416"/>
                <a:gd name="connsiteX25" fmla="*/ 27584 w 43049"/>
                <a:gd name="connsiteY25" fmla="*/ 10492 h 46416"/>
                <a:gd name="connsiteX26" fmla="*/ 31251 w 43049"/>
                <a:gd name="connsiteY26" fmla="*/ 13671 h 46416"/>
                <a:gd name="connsiteX27" fmla="*/ 33005 w 43049"/>
                <a:gd name="connsiteY27" fmla="*/ 18281 h 46416"/>
                <a:gd name="connsiteX28" fmla="*/ 33005 w 43049"/>
                <a:gd name="connsiteY28" fmla="*/ 18758 h 46416"/>
                <a:gd name="connsiteX29" fmla="*/ 10523 w 43049"/>
                <a:gd name="connsiteY29" fmla="*/ 18758 h 46416"/>
                <a:gd name="connsiteX30" fmla="*/ 11480 w 43049"/>
                <a:gd name="connsiteY30" fmla="*/ 15737 h 46416"/>
                <a:gd name="connsiteX31" fmla="*/ 15785 w 43049"/>
                <a:gd name="connsiteY31" fmla="*/ 11127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9" h="46416">
                  <a:moveTo>
                    <a:pt x="30453" y="36243"/>
                  </a:moveTo>
                  <a:cubicBezTo>
                    <a:pt x="28700" y="36879"/>
                    <a:pt x="26786" y="37197"/>
                    <a:pt x="24714" y="37197"/>
                  </a:cubicBezTo>
                  <a:cubicBezTo>
                    <a:pt x="21684" y="37197"/>
                    <a:pt x="19133" y="36561"/>
                    <a:pt x="16901" y="35449"/>
                  </a:cubicBezTo>
                  <a:cubicBezTo>
                    <a:pt x="14669" y="34336"/>
                    <a:pt x="12915" y="32587"/>
                    <a:pt x="11799" y="30521"/>
                  </a:cubicBezTo>
                  <a:cubicBezTo>
                    <a:pt x="11002" y="29090"/>
                    <a:pt x="10523" y="27500"/>
                    <a:pt x="10204" y="25752"/>
                  </a:cubicBezTo>
                  <a:lnTo>
                    <a:pt x="43049" y="25752"/>
                  </a:lnTo>
                  <a:lnTo>
                    <a:pt x="43049" y="22096"/>
                  </a:lnTo>
                  <a:cubicBezTo>
                    <a:pt x="43049" y="18916"/>
                    <a:pt x="42731" y="16055"/>
                    <a:pt x="41774" y="13353"/>
                  </a:cubicBezTo>
                  <a:cubicBezTo>
                    <a:pt x="40817" y="10650"/>
                    <a:pt x="39382" y="8425"/>
                    <a:pt x="37469" y="6358"/>
                  </a:cubicBezTo>
                  <a:cubicBezTo>
                    <a:pt x="35556" y="4292"/>
                    <a:pt x="33483" y="2861"/>
                    <a:pt x="30932" y="1749"/>
                  </a:cubicBezTo>
                  <a:cubicBezTo>
                    <a:pt x="28381" y="636"/>
                    <a:pt x="25670" y="0"/>
                    <a:pt x="22800" y="0"/>
                  </a:cubicBezTo>
                  <a:cubicBezTo>
                    <a:pt x="19452" y="0"/>
                    <a:pt x="16422" y="636"/>
                    <a:pt x="13553"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290"/>
                  </a:cubicBezTo>
                  <a:cubicBezTo>
                    <a:pt x="5102" y="38628"/>
                    <a:pt x="7813" y="41330"/>
                    <a:pt x="11480" y="43397"/>
                  </a:cubicBezTo>
                  <a:cubicBezTo>
                    <a:pt x="14988" y="45304"/>
                    <a:pt x="19133" y="46417"/>
                    <a:pt x="23916" y="46417"/>
                  </a:cubicBezTo>
                  <a:cubicBezTo>
                    <a:pt x="25989" y="46417"/>
                    <a:pt x="28062" y="46099"/>
                    <a:pt x="30294" y="45622"/>
                  </a:cubicBezTo>
                  <a:cubicBezTo>
                    <a:pt x="32367" y="44986"/>
                    <a:pt x="34439" y="44350"/>
                    <a:pt x="36353" y="43238"/>
                  </a:cubicBezTo>
                  <a:cubicBezTo>
                    <a:pt x="38266" y="42284"/>
                    <a:pt x="40020" y="41012"/>
                    <a:pt x="41614" y="39582"/>
                  </a:cubicBezTo>
                  <a:lnTo>
                    <a:pt x="36512" y="32428"/>
                  </a:lnTo>
                  <a:cubicBezTo>
                    <a:pt x="34439" y="34177"/>
                    <a:pt x="32526" y="35449"/>
                    <a:pt x="30772" y="36084"/>
                  </a:cubicBezTo>
                  <a:close/>
                  <a:moveTo>
                    <a:pt x="15625" y="10968"/>
                  </a:moveTo>
                  <a:cubicBezTo>
                    <a:pt x="17539" y="9856"/>
                    <a:pt x="19771" y="9379"/>
                    <a:pt x="22641" y="9379"/>
                  </a:cubicBezTo>
                  <a:cubicBezTo>
                    <a:pt x="24395" y="9379"/>
                    <a:pt x="26148" y="9697"/>
                    <a:pt x="27584" y="10492"/>
                  </a:cubicBezTo>
                  <a:cubicBezTo>
                    <a:pt x="29019" y="11286"/>
                    <a:pt x="30294" y="12240"/>
                    <a:pt x="31251" y="13671"/>
                  </a:cubicBezTo>
                  <a:cubicBezTo>
                    <a:pt x="32207" y="15101"/>
                    <a:pt x="32845" y="16532"/>
                    <a:pt x="33005" y="18281"/>
                  </a:cubicBezTo>
                  <a:lnTo>
                    <a:pt x="33005" y="18758"/>
                  </a:lnTo>
                  <a:lnTo>
                    <a:pt x="10523" y="18758"/>
                  </a:lnTo>
                  <a:cubicBezTo>
                    <a:pt x="10683" y="17645"/>
                    <a:pt x="11002" y="16532"/>
                    <a:pt x="11480" y="15737"/>
                  </a:cubicBezTo>
                  <a:cubicBezTo>
                    <a:pt x="12436" y="13671"/>
                    <a:pt x="13872" y="12240"/>
                    <a:pt x="15785" y="11127"/>
                  </a:cubicBezTo>
                  <a:close/>
                </a:path>
              </a:pathLst>
            </a:custGeom>
            <a:grpFill/>
            <a:ln w="1593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019D176-67B1-C454-3D97-D66683A6ABE2}"/>
                </a:ext>
              </a:extLst>
            </p:cNvPr>
            <p:cNvSpPr/>
            <p:nvPr/>
          </p:nvSpPr>
          <p:spPr>
            <a:xfrm>
              <a:off x="11322715" y="6075534"/>
              <a:ext cx="45281" cy="46258"/>
            </a:xfrm>
            <a:custGeom>
              <a:avLst/>
              <a:gdLst>
                <a:gd name="connsiteX0" fmla="*/ 2710 w 45281"/>
                <a:gd name="connsiteY0" fmla="*/ 11127 h 46258"/>
                <a:gd name="connsiteX1" fmla="*/ 0 w 45281"/>
                <a:gd name="connsiteY1" fmla="*/ 23050 h 46258"/>
                <a:gd name="connsiteX2" fmla="*/ 2710 w 45281"/>
                <a:gd name="connsiteY2" fmla="*/ 34972 h 46258"/>
                <a:gd name="connsiteX3" fmla="*/ 9885 w 45281"/>
                <a:gd name="connsiteY3" fmla="*/ 43238 h 46258"/>
                <a:gd name="connsiteX4" fmla="*/ 19930 w 45281"/>
                <a:gd name="connsiteY4" fmla="*/ 46258 h 46258"/>
                <a:gd name="connsiteX5" fmla="*/ 25989 w 45281"/>
                <a:gd name="connsiteY5" fmla="*/ 45304 h 46258"/>
                <a:gd name="connsiteX6" fmla="*/ 31091 w 45281"/>
                <a:gd name="connsiteY6" fmla="*/ 42602 h 46258"/>
                <a:gd name="connsiteX7" fmla="*/ 34758 w 45281"/>
                <a:gd name="connsiteY7" fmla="*/ 39105 h 46258"/>
                <a:gd name="connsiteX8" fmla="*/ 34758 w 45281"/>
                <a:gd name="connsiteY8" fmla="*/ 45463 h 46258"/>
                <a:gd name="connsiteX9" fmla="*/ 45281 w 45281"/>
                <a:gd name="connsiteY9" fmla="*/ 45463 h 46258"/>
                <a:gd name="connsiteX10" fmla="*/ 45281 w 45281"/>
                <a:gd name="connsiteY10" fmla="*/ 954 h 46258"/>
                <a:gd name="connsiteX11" fmla="*/ 34758 w 45281"/>
                <a:gd name="connsiteY11" fmla="*/ 954 h 46258"/>
                <a:gd name="connsiteX12" fmla="*/ 34758 w 45281"/>
                <a:gd name="connsiteY12" fmla="*/ 7312 h 46258"/>
                <a:gd name="connsiteX13" fmla="*/ 31569 w 45281"/>
                <a:gd name="connsiteY13" fmla="*/ 3656 h 46258"/>
                <a:gd name="connsiteX14" fmla="*/ 26627 w 45281"/>
                <a:gd name="connsiteY14" fmla="*/ 954 h 46258"/>
                <a:gd name="connsiteX15" fmla="*/ 20409 w 45281"/>
                <a:gd name="connsiteY15" fmla="*/ 0 h 46258"/>
                <a:gd name="connsiteX16" fmla="*/ 9885 w 45281"/>
                <a:gd name="connsiteY16" fmla="*/ 3020 h 46258"/>
                <a:gd name="connsiteX17" fmla="*/ 2551 w 45281"/>
                <a:gd name="connsiteY17" fmla="*/ 11127 h 46258"/>
                <a:gd name="connsiteX18" fmla="*/ 12117 w 45281"/>
                <a:gd name="connsiteY18" fmla="*/ 15896 h 46258"/>
                <a:gd name="connsiteX19" fmla="*/ 16422 w 45281"/>
                <a:gd name="connsiteY19" fmla="*/ 10968 h 46258"/>
                <a:gd name="connsiteX20" fmla="*/ 22800 w 45281"/>
                <a:gd name="connsiteY20" fmla="*/ 9220 h 46258"/>
                <a:gd name="connsiteX21" fmla="*/ 29178 w 45281"/>
                <a:gd name="connsiteY21" fmla="*/ 10968 h 46258"/>
                <a:gd name="connsiteX22" fmla="*/ 33483 w 45281"/>
                <a:gd name="connsiteY22" fmla="*/ 15896 h 46258"/>
                <a:gd name="connsiteX23" fmla="*/ 35077 w 45281"/>
                <a:gd name="connsiteY23" fmla="*/ 23050 h 46258"/>
                <a:gd name="connsiteX24" fmla="*/ 33483 w 45281"/>
                <a:gd name="connsiteY24" fmla="*/ 30362 h 46258"/>
                <a:gd name="connsiteX25" fmla="*/ 29178 w 45281"/>
                <a:gd name="connsiteY25" fmla="*/ 35290 h 46258"/>
                <a:gd name="connsiteX26" fmla="*/ 22800 w 45281"/>
                <a:gd name="connsiteY26" fmla="*/ 37038 h 46258"/>
                <a:gd name="connsiteX27" fmla="*/ 16422 w 45281"/>
                <a:gd name="connsiteY27" fmla="*/ 35290 h 46258"/>
                <a:gd name="connsiteX28" fmla="*/ 12117 w 45281"/>
                <a:gd name="connsiteY28" fmla="*/ 30362 h 46258"/>
                <a:gd name="connsiteX29" fmla="*/ 10523 w 45281"/>
                <a:gd name="connsiteY29" fmla="*/ 23050 h 46258"/>
                <a:gd name="connsiteX30" fmla="*/ 12117 w 45281"/>
                <a:gd name="connsiteY30" fmla="*/ 15896 h 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81" h="46258">
                  <a:moveTo>
                    <a:pt x="2710" y="11127"/>
                  </a:moveTo>
                  <a:cubicBezTo>
                    <a:pt x="957" y="14625"/>
                    <a:pt x="0" y="18599"/>
                    <a:pt x="0" y="23050"/>
                  </a:cubicBezTo>
                  <a:cubicBezTo>
                    <a:pt x="0" y="27500"/>
                    <a:pt x="957" y="31475"/>
                    <a:pt x="2710" y="34972"/>
                  </a:cubicBezTo>
                  <a:cubicBezTo>
                    <a:pt x="4464" y="38469"/>
                    <a:pt x="6856" y="41171"/>
                    <a:pt x="9885" y="43238"/>
                  </a:cubicBezTo>
                  <a:cubicBezTo>
                    <a:pt x="12915" y="45304"/>
                    <a:pt x="16263" y="46258"/>
                    <a:pt x="19930" y="46258"/>
                  </a:cubicBezTo>
                  <a:cubicBezTo>
                    <a:pt x="22003" y="46258"/>
                    <a:pt x="24076" y="45940"/>
                    <a:pt x="25989" y="45304"/>
                  </a:cubicBezTo>
                  <a:cubicBezTo>
                    <a:pt x="27902" y="44668"/>
                    <a:pt x="29656" y="43715"/>
                    <a:pt x="31091" y="42602"/>
                  </a:cubicBezTo>
                  <a:cubicBezTo>
                    <a:pt x="32526" y="41648"/>
                    <a:pt x="33642" y="40376"/>
                    <a:pt x="34758" y="39105"/>
                  </a:cubicBezTo>
                  <a:lnTo>
                    <a:pt x="34758" y="45463"/>
                  </a:lnTo>
                  <a:lnTo>
                    <a:pt x="45281" y="45463"/>
                  </a:lnTo>
                  <a:lnTo>
                    <a:pt x="45281" y="954"/>
                  </a:lnTo>
                  <a:lnTo>
                    <a:pt x="34758" y="954"/>
                  </a:lnTo>
                  <a:lnTo>
                    <a:pt x="34758" y="7312"/>
                  </a:lnTo>
                  <a:cubicBezTo>
                    <a:pt x="33961" y="6041"/>
                    <a:pt x="32845" y="4769"/>
                    <a:pt x="31569" y="3656"/>
                  </a:cubicBezTo>
                  <a:cubicBezTo>
                    <a:pt x="30134" y="2543"/>
                    <a:pt x="28540" y="1590"/>
                    <a:pt x="26627" y="954"/>
                  </a:cubicBezTo>
                  <a:cubicBezTo>
                    <a:pt x="24713" y="318"/>
                    <a:pt x="22641" y="0"/>
                    <a:pt x="20409" y="0"/>
                  </a:cubicBezTo>
                  <a:cubicBezTo>
                    <a:pt x="16582" y="0"/>
                    <a:pt x="13074" y="954"/>
                    <a:pt x="9885" y="3020"/>
                  </a:cubicBezTo>
                  <a:cubicBezTo>
                    <a:pt x="6856" y="4928"/>
                    <a:pt x="4305" y="7789"/>
                    <a:pt x="2551" y="11127"/>
                  </a:cubicBezTo>
                  <a:close/>
                  <a:moveTo>
                    <a:pt x="12117" y="15896"/>
                  </a:moveTo>
                  <a:cubicBezTo>
                    <a:pt x="13074" y="13830"/>
                    <a:pt x="14509" y="12240"/>
                    <a:pt x="16422" y="10968"/>
                  </a:cubicBezTo>
                  <a:cubicBezTo>
                    <a:pt x="18176" y="9856"/>
                    <a:pt x="20409" y="9220"/>
                    <a:pt x="22800" y="9220"/>
                  </a:cubicBezTo>
                  <a:cubicBezTo>
                    <a:pt x="25192" y="9220"/>
                    <a:pt x="27424" y="9856"/>
                    <a:pt x="29178" y="10968"/>
                  </a:cubicBezTo>
                  <a:cubicBezTo>
                    <a:pt x="31091" y="12081"/>
                    <a:pt x="32526" y="13830"/>
                    <a:pt x="33483" y="15896"/>
                  </a:cubicBezTo>
                  <a:cubicBezTo>
                    <a:pt x="34599" y="17963"/>
                    <a:pt x="35077" y="20347"/>
                    <a:pt x="35077" y="23050"/>
                  </a:cubicBezTo>
                  <a:cubicBezTo>
                    <a:pt x="35077" y="25752"/>
                    <a:pt x="34599" y="28295"/>
                    <a:pt x="33483" y="30362"/>
                  </a:cubicBezTo>
                  <a:cubicBezTo>
                    <a:pt x="32367" y="32428"/>
                    <a:pt x="30932" y="34177"/>
                    <a:pt x="29178" y="35290"/>
                  </a:cubicBezTo>
                  <a:cubicBezTo>
                    <a:pt x="27264" y="36402"/>
                    <a:pt x="25192" y="37038"/>
                    <a:pt x="22800" y="37038"/>
                  </a:cubicBezTo>
                  <a:cubicBezTo>
                    <a:pt x="20409" y="37038"/>
                    <a:pt x="18176" y="36402"/>
                    <a:pt x="16422" y="35290"/>
                  </a:cubicBezTo>
                  <a:cubicBezTo>
                    <a:pt x="14669" y="34177"/>
                    <a:pt x="13233" y="32428"/>
                    <a:pt x="12117" y="30362"/>
                  </a:cubicBezTo>
                  <a:cubicBezTo>
                    <a:pt x="11001" y="28295"/>
                    <a:pt x="10523" y="25752"/>
                    <a:pt x="10523" y="23050"/>
                  </a:cubicBezTo>
                  <a:cubicBezTo>
                    <a:pt x="10523" y="20347"/>
                    <a:pt x="11001" y="17963"/>
                    <a:pt x="12117" y="15896"/>
                  </a:cubicBezTo>
                  <a:close/>
                </a:path>
              </a:pathLst>
            </a:custGeom>
            <a:grpFill/>
            <a:ln w="15937"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1950F1-7D8E-545B-76AC-7D03168A9906}"/>
                </a:ext>
              </a:extLst>
            </p:cNvPr>
            <p:cNvSpPr/>
            <p:nvPr/>
          </p:nvSpPr>
          <p:spPr>
            <a:xfrm>
              <a:off x="11380114" y="6058525"/>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5DF3D52-3111-F9D4-F9A9-1F94200FE22D}"/>
                </a:ext>
              </a:extLst>
            </p:cNvPr>
            <p:cNvSpPr/>
            <p:nvPr/>
          </p:nvSpPr>
          <p:spPr>
            <a:xfrm>
              <a:off x="11398769" y="6065042"/>
              <a:ext cx="28858" cy="55795"/>
            </a:xfrm>
            <a:custGeom>
              <a:avLst/>
              <a:gdLst>
                <a:gd name="connsiteX0" fmla="*/ 8769 w 28858"/>
                <a:gd name="connsiteY0" fmla="*/ 55796 h 55795"/>
                <a:gd name="connsiteX1" fmla="*/ 19133 w 28858"/>
                <a:gd name="connsiteY1" fmla="*/ 55796 h 55795"/>
                <a:gd name="connsiteX2" fmla="*/ 19133 w 28858"/>
                <a:gd name="connsiteY2" fmla="*/ 20983 h 55795"/>
                <a:gd name="connsiteX3" fmla="*/ 28859 w 28858"/>
                <a:gd name="connsiteY3" fmla="*/ 20983 h 55795"/>
                <a:gd name="connsiteX4" fmla="*/ 28859 w 28858"/>
                <a:gd name="connsiteY4" fmla="*/ 11445 h 55795"/>
                <a:gd name="connsiteX5" fmla="*/ 19133 w 28858"/>
                <a:gd name="connsiteY5" fmla="*/ 11445 h 55795"/>
                <a:gd name="connsiteX6" fmla="*/ 19133 w 28858"/>
                <a:gd name="connsiteY6" fmla="*/ 0 h 55795"/>
                <a:gd name="connsiteX7" fmla="*/ 8769 w 28858"/>
                <a:gd name="connsiteY7" fmla="*/ 0 h 55795"/>
                <a:gd name="connsiteX8" fmla="*/ 8769 w 28858"/>
                <a:gd name="connsiteY8" fmla="*/ 11445 h 55795"/>
                <a:gd name="connsiteX9" fmla="*/ 0 w 28858"/>
                <a:gd name="connsiteY9" fmla="*/ 11445 h 55795"/>
                <a:gd name="connsiteX10" fmla="*/ 0 w 28858"/>
                <a:gd name="connsiteY10" fmla="*/ 20983 h 55795"/>
                <a:gd name="connsiteX11" fmla="*/ 8769 w 28858"/>
                <a:gd name="connsiteY11" fmla="*/ 20983 h 55795"/>
                <a:gd name="connsiteX12" fmla="*/ 8769 w 28858"/>
                <a:gd name="connsiteY12" fmla="*/ 55796 h 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58" h="55795">
                  <a:moveTo>
                    <a:pt x="8769" y="55796"/>
                  </a:moveTo>
                  <a:lnTo>
                    <a:pt x="19133" y="55796"/>
                  </a:lnTo>
                  <a:lnTo>
                    <a:pt x="19133" y="20983"/>
                  </a:lnTo>
                  <a:lnTo>
                    <a:pt x="28859" y="20983"/>
                  </a:lnTo>
                  <a:lnTo>
                    <a:pt x="28859" y="11445"/>
                  </a:lnTo>
                  <a:lnTo>
                    <a:pt x="19133" y="11445"/>
                  </a:lnTo>
                  <a:lnTo>
                    <a:pt x="19133" y="0"/>
                  </a:lnTo>
                  <a:lnTo>
                    <a:pt x="8769" y="0"/>
                  </a:lnTo>
                  <a:lnTo>
                    <a:pt x="8769" y="11445"/>
                  </a:lnTo>
                  <a:lnTo>
                    <a:pt x="0" y="11445"/>
                  </a:lnTo>
                  <a:lnTo>
                    <a:pt x="0" y="20983"/>
                  </a:lnTo>
                  <a:lnTo>
                    <a:pt x="8769" y="20983"/>
                  </a:lnTo>
                  <a:lnTo>
                    <a:pt x="8769" y="55796"/>
                  </a:lnTo>
                  <a:close/>
                </a:path>
              </a:pathLst>
            </a:custGeom>
            <a:grpFill/>
            <a:ln w="15937"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ECC76EF-0B03-65DB-DE31-30D47D1882AD}"/>
                </a:ext>
              </a:extLst>
            </p:cNvPr>
            <p:cNvSpPr/>
            <p:nvPr/>
          </p:nvSpPr>
          <p:spPr>
            <a:xfrm>
              <a:off x="11435600" y="6058207"/>
              <a:ext cx="39860" cy="62472"/>
            </a:xfrm>
            <a:custGeom>
              <a:avLst/>
              <a:gdLst>
                <a:gd name="connsiteX0" fmla="*/ 10364 w 39860"/>
                <a:gd name="connsiteY0" fmla="*/ 35767 h 62472"/>
                <a:gd name="connsiteX1" fmla="*/ 11161 w 39860"/>
                <a:gd name="connsiteY1" fmla="*/ 32110 h 62472"/>
                <a:gd name="connsiteX2" fmla="*/ 13393 w 39860"/>
                <a:gd name="connsiteY2" fmla="*/ 29090 h 62472"/>
                <a:gd name="connsiteX3" fmla="*/ 16741 w 39860"/>
                <a:gd name="connsiteY3" fmla="*/ 27024 h 62472"/>
                <a:gd name="connsiteX4" fmla="*/ 20887 w 39860"/>
                <a:gd name="connsiteY4" fmla="*/ 26229 h 62472"/>
                <a:gd name="connsiteX5" fmla="*/ 25670 w 39860"/>
                <a:gd name="connsiteY5" fmla="*/ 27183 h 62472"/>
                <a:gd name="connsiteX6" fmla="*/ 28540 w 39860"/>
                <a:gd name="connsiteY6" fmla="*/ 30521 h 62472"/>
                <a:gd name="connsiteX7" fmla="*/ 29497 w 39860"/>
                <a:gd name="connsiteY7" fmla="*/ 36084 h 62472"/>
                <a:gd name="connsiteX8" fmla="*/ 29497 w 39860"/>
                <a:gd name="connsiteY8" fmla="*/ 62472 h 62472"/>
                <a:gd name="connsiteX9" fmla="*/ 39860 w 39860"/>
                <a:gd name="connsiteY9" fmla="*/ 62472 h 62472"/>
                <a:gd name="connsiteX10" fmla="*/ 39860 w 39860"/>
                <a:gd name="connsiteY10" fmla="*/ 35290 h 62472"/>
                <a:gd name="connsiteX11" fmla="*/ 38107 w 39860"/>
                <a:gd name="connsiteY11" fmla="*/ 25116 h 62472"/>
                <a:gd name="connsiteX12" fmla="*/ 33005 w 39860"/>
                <a:gd name="connsiteY12" fmla="*/ 19075 h 62472"/>
                <a:gd name="connsiteX13" fmla="*/ 24554 w 39860"/>
                <a:gd name="connsiteY13" fmla="*/ 17009 h 62472"/>
                <a:gd name="connsiteX14" fmla="*/ 17539 w 39860"/>
                <a:gd name="connsiteY14" fmla="*/ 18599 h 62472"/>
                <a:gd name="connsiteX15" fmla="*/ 11639 w 39860"/>
                <a:gd name="connsiteY15" fmla="*/ 22573 h 62472"/>
                <a:gd name="connsiteX16" fmla="*/ 10364 w 39860"/>
                <a:gd name="connsiteY16" fmla="*/ 24321 h 62472"/>
                <a:gd name="connsiteX17" fmla="*/ 10364 w 39860"/>
                <a:gd name="connsiteY17" fmla="*/ 0 h 62472"/>
                <a:gd name="connsiteX18" fmla="*/ 0 w 39860"/>
                <a:gd name="connsiteY18" fmla="*/ 0 h 62472"/>
                <a:gd name="connsiteX19" fmla="*/ 0 w 39860"/>
                <a:gd name="connsiteY19" fmla="*/ 62472 h 62472"/>
                <a:gd name="connsiteX20" fmla="*/ 10364 w 39860"/>
                <a:gd name="connsiteY20" fmla="*/ 62472 h 62472"/>
                <a:gd name="connsiteX21" fmla="*/ 10364 w 39860"/>
                <a:gd name="connsiteY21" fmla="*/ 35608 h 6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62472">
                  <a:moveTo>
                    <a:pt x="10364" y="35767"/>
                  </a:moveTo>
                  <a:cubicBezTo>
                    <a:pt x="10364" y="34495"/>
                    <a:pt x="10683" y="33223"/>
                    <a:pt x="11161" y="32110"/>
                  </a:cubicBezTo>
                  <a:cubicBezTo>
                    <a:pt x="11639" y="30998"/>
                    <a:pt x="12437" y="30044"/>
                    <a:pt x="13393" y="29090"/>
                  </a:cubicBezTo>
                  <a:cubicBezTo>
                    <a:pt x="14350" y="28295"/>
                    <a:pt x="15466" y="27500"/>
                    <a:pt x="16741" y="27024"/>
                  </a:cubicBezTo>
                  <a:cubicBezTo>
                    <a:pt x="18017" y="26547"/>
                    <a:pt x="19452" y="26229"/>
                    <a:pt x="20887" y="26229"/>
                  </a:cubicBezTo>
                  <a:cubicBezTo>
                    <a:pt x="22800" y="26229"/>
                    <a:pt x="24395" y="26547"/>
                    <a:pt x="25670" y="27183"/>
                  </a:cubicBezTo>
                  <a:cubicBezTo>
                    <a:pt x="26946" y="27818"/>
                    <a:pt x="27902" y="28931"/>
                    <a:pt x="28540" y="30521"/>
                  </a:cubicBezTo>
                  <a:cubicBezTo>
                    <a:pt x="29178" y="32110"/>
                    <a:pt x="29497" y="33859"/>
                    <a:pt x="29497" y="36084"/>
                  </a:cubicBezTo>
                  <a:lnTo>
                    <a:pt x="29497" y="62472"/>
                  </a:lnTo>
                  <a:lnTo>
                    <a:pt x="39860" y="62472"/>
                  </a:lnTo>
                  <a:lnTo>
                    <a:pt x="39860" y="35290"/>
                  </a:lnTo>
                  <a:cubicBezTo>
                    <a:pt x="39860" y="31316"/>
                    <a:pt x="39223" y="27818"/>
                    <a:pt x="38107" y="25116"/>
                  </a:cubicBezTo>
                  <a:cubicBezTo>
                    <a:pt x="36991" y="22414"/>
                    <a:pt x="35237" y="20347"/>
                    <a:pt x="33005" y="19075"/>
                  </a:cubicBezTo>
                  <a:cubicBezTo>
                    <a:pt x="30772" y="17804"/>
                    <a:pt x="27902" y="17009"/>
                    <a:pt x="24554" y="17009"/>
                  </a:cubicBezTo>
                  <a:cubicBezTo>
                    <a:pt x="22162" y="17009"/>
                    <a:pt x="19930" y="17486"/>
                    <a:pt x="17539" y="18599"/>
                  </a:cubicBezTo>
                  <a:cubicBezTo>
                    <a:pt x="15307" y="19552"/>
                    <a:pt x="13393" y="20983"/>
                    <a:pt x="11639" y="22573"/>
                  </a:cubicBezTo>
                  <a:cubicBezTo>
                    <a:pt x="11161" y="23050"/>
                    <a:pt x="10683" y="23685"/>
                    <a:pt x="10364" y="24321"/>
                  </a:cubicBezTo>
                  <a:lnTo>
                    <a:pt x="10364" y="0"/>
                  </a:lnTo>
                  <a:lnTo>
                    <a:pt x="0" y="0"/>
                  </a:lnTo>
                  <a:lnTo>
                    <a:pt x="0" y="62472"/>
                  </a:lnTo>
                  <a:lnTo>
                    <a:pt x="10364" y="62472"/>
                  </a:lnTo>
                  <a:lnTo>
                    <a:pt x="10364" y="35608"/>
                  </a:lnTo>
                  <a:close/>
                </a:path>
              </a:pathLst>
            </a:custGeom>
            <a:grpFill/>
            <a:ln w="1593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60F198F-147D-5BF4-E3BC-53A3323DA378}"/>
                </a:ext>
              </a:extLst>
            </p:cNvPr>
            <p:cNvSpPr/>
            <p:nvPr/>
          </p:nvSpPr>
          <p:spPr>
            <a:xfrm>
              <a:off x="10898918" y="6177588"/>
              <a:ext cx="45281" cy="46258"/>
            </a:xfrm>
            <a:custGeom>
              <a:avLst/>
              <a:gdLst>
                <a:gd name="connsiteX0" fmla="*/ 34918 w 45281"/>
                <a:gd name="connsiteY0" fmla="*/ 7312 h 46258"/>
                <a:gd name="connsiteX1" fmla="*/ 31729 w 45281"/>
                <a:gd name="connsiteY1" fmla="*/ 3656 h 46258"/>
                <a:gd name="connsiteX2" fmla="*/ 26786 w 45281"/>
                <a:gd name="connsiteY2" fmla="*/ 954 h 46258"/>
                <a:gd name="connsiteX3" fmla="*/ 20568 w 45281"/>
                <a:gd name="connsiteY3" fmla="*/ 0 h 46258"/>
                <a:gd name="connsiteX4" fmla="*/ 10045 w 45281"/>
                <a:gd name="connsiteY4" fmla="*/ 3020 h 46258"/>
                <a:gd name="connsiteX5" fmla="*/ 2711 w 45281"/>
                <a:gd name="connsiteY5" fmla="*/ 11127 h 46258"/>
                <a:gd name="connsiteX6" fmla="*/ 0 w 45281"/>
                <a:gd name="connsiteY6" fmla="*/ 23050 h 46258"/>
                <a:gd name="connsiteX7" fmla="*/ 2711 w 45281"/>
                <a:gd name="connsiteY7" fmla="*/ 34972 h 46258"/>
                <a:gd name="connsiteX8" fmla="*/ 9885 w 45281"/>
                <a:gd name="connsiteY8" fmla="*/ 43238 h 46258"/>
                <a:gd name="connsiteX9" fmla="*/ 19930 w 45281"/>
                <a:gd name="connsiteY9" fmla="*/ 46258 h 46258"/>
                <a:gd name="connsiteX10" fmla="*/ 25989 w 45281"/>
                <a:gd name="connsiteY10" fmla="*/ 45304 h 46258"/>
                <a:gd name="connsiteX11" fmla="*/ 31091 w 45281"/>
                <a:gd name="connsiteY11" fmla="*/ 42602 h 46258"/>
                <a:gd name="connsiteX12" fmla="*/ 34758 w 45281"/>
                <a:gd name="connsiteY12" fmla="*/ 39105 h 46258"/>
                <a:gd name="connsiteX13" fmla="*/ 34758 w 45281"/>
                <a:gd name="connsiteY13" fmla="*/ 45463 h 46258"/>
                <a:gd name="connsiteX14" fmla="*/ 45282 w 45281"/>
                <a:gd name="connsiteY14" fmla="*/ 45463 h 46258"/>
                <a:gd name="connsiteX15" fmla="*/ 45282 w 45281"/>
                <a:gd name="connsiteY15" fmla="*/ 954 h 46258"/>
                <a:gd name="connsiteX16" fmla="*/ 34758 w 45281"/>
                <a:gd name="connsiteY16" fmla="*/ 954 h 46258"/>
                <a:gd name="connsiteX17" fmla="*/ 34758 w 45281"/>
                <a:gd name="connsiteY17" fmla="*/ 7312 h 46258"/>
                <a:gd name="connsiteX18" fmla="*/ 29337 w 45281"/>
                <a:gd name="connsiteY18" fmla="*/ 35290 h 46258"/>
                <a:gd name="connsiteX19" fmla="*/ 22960 w 45281"/>
                <a:gd name="connsiteY19" fmla="*/ 37038 h 46258"/>
                <a:gd name="connsiteX20" fmla="*/ 16582 w 45281"/>
                <a:gd name="connsiteY20" fmla="*/ 35290 h 46258"/>
                <a:gd name="connsiteX21" fmla="*/ 12277 w 45281"/>
                <a:gd name="connsiteY21" fmla="*/ 30362 h 46258"/>
                <a:gd name="connsiteX22" fmla="*/ 10683 w 45281"/>
                <a:gd name="connsiteY22" fmla="*/ 23050 h 46258"/>
                <a:gd name="connsiteX23" fmla="*/ 12277 w 45281"/>
                <a:gd name="connsiteY23" fmla="*/ 15896 h 46258"/>
                <a:gd name="connsiteX24" fmla="*/ 16582 w 45281"/>
                <a:gd name="connsiteY24" fmla="*/ 10968 h 46258"/>
                <a:gd name="connsiteX25" fmla="*/ 22960 w 45281"/>
                <a:gd name="connsiteY25" fmla="*/ 9220 h 46258"/>
                <a:gd name="connsiteX26" fmla="*/ 29337 w 45281"/>
                <a:gd name="connsiteY26" fmla="*/ 10968 h 46258"/>
                <a:gd name="connsiteX27" fmla="*/ 33642 w 45281"/>
                <a:gd name="connsiteY27" fmla="*/ 15896 h 46258"/>
                <a:gd name="connsiteX28" fmla="*/ 35237 w 45281"/>
                <a:gd name="connsiteY28" fmla="*/ 23050 h 46258"/>
                <a:gd name="connsiteX29" fmla="*/ 33642 w 45281"/>
                <a:gd name="connsiteY29" fmla="*/ 30362 h 46258"/>
                <a:gd name="connsiteX30" fmla="*/ 29337 w 45281"/>
                <a:gd name="connsiteY30" fmla="*/ 35290 h 4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81" h="46258">
                  <a:moveTo>
                    <a:pt x="34918" y="7312"/>
                  </a:moveTo>
                  <a:cubicBezTo>
                    <a:pt x="33961" y="6041"/>
                    <a:pt x="33004" y="4769"/>
                    <a:pt x="31729" y="3656"/>
                  </a:cubicBezTo>
                  <a:cubicBezTo>
                    <a:pt x="30294" y="2543"/>
                    <a:pt x="28700" y="1590"/>
                    <a:pt x="26786" y="954"/>
                  </a:cubicBezTo>
                  <a:cubicBezTo>
                    <a:pt x="24873" y="318"/>
                    <a:pt x="22800" y="0"/>
                    <a:pt x="20568" y="0"/>
                  </a:cubicBezTo>
                  <a:cubicBezTo>
                    <a:pt x="16741" y="0"/>
                    <a:pt x="13234" y="954"/>
                    <a:pt x="10045" y="3020"/>
                  </a:cubicBezTo>
                  <a:cubicBezTo>
                    <a:pt x="7015" y="4928"/>
                    <a:pt x="4464" y="7789"/>
                    <a:pt x="2711" y="11127"/>
                  </a:cubicBezTo>
                  <a:cubicBezTo>
                    <a:pt x="957" y="14625"/>
                    <a:pt x="0" y="18599"/>
                    <a:pt x="0" y="23050"/>
                  </a:cubicBezTo>
                  <a:cubicBezTo>
                    <a:pt x="0" y="27500"/>
                    <a:pt x="957" y="31475"/>
                    <a:pt x="2711" y="34972"/>
                  </a:cubicBezTo>
                  <a:cubicBezTo>
                    <a:pt x="4464" y="38469"/>
                    <a:pt x="6856" y="41171"/>
                    <a:pt x="9885" y="43238"/>
                  </a:cubicBezTo>
                  <a:cubicBezTo>
                    <a:pt x="12915" y="45304"/>
                    <a:pt x="16263" y="46258"/>
                    <a:pt x="19930" y="46258"/>
                  </a:cubicBezTo>
                  <a:cubicBezTo>
                    <a:pt x="22003" y="46258"/>
                    <a:pt x="24076" y="45940"/>
                    <a:pt x="25989" y="45304"/>
                  </a:cubicBezTo>
                  <a:cubicBezTo>
                    <a:pt x="27902" y="44668"/>
                    <a:pt x="29656" y="43715"/>
                    <a:pt x="31091" y="42602"/>
                  </a:cubicBezTo>
                  <a:cubicBezTo>
                    <a:pt x="32526" y="41648"/>
                    <a:pt x="33642" y="40376"/>
                    <a:pt x="34758" y="39105"/>
                  </a:cubicBezTo>
                  <a:lnTo>
                    <a:pt x="34758" y="45463"/>
                  </a:lnTo>
                  <a:lnTo>
                    <a:pt x="45282" y="45463"/>
                  </a:lnTo>
                  <a:lnTo>
                    <a:pt x="45282" y="954"/>
                  </a:lnTo>
                  <a:lnTo>
                    <a:pt x="34758" y="954"/>
                  </a:lnTo>
                  <a:lnTo>
                    <a:pt x="34758" y="7312"/>
                  </a:lnTo>
                  <a:close/>
                  <a:moveTo>
                    <a:pt x="29337" y="35290"/>
                  </a:moveTo>
                  <a:cubicBezTo>
                    <a:pt x="27424" y="36402"/>
                    <a:pt x="25351" y="37038"/>
                    <a:pt x="22960" y="37038"/>
                  </a:cubicBezTo>
                  <a:cubicBezTo>
                    <a:pt x="20568" y="37038"/>
                    <a:pt x="18336" y="36402"/>
                    <a:pt x="16582" y="35290"/>
                  </a:cubicBezTo>
                  <a:cubicBezTo>
                    <a:pt x="14828" y="34177"/>
                    <a:pt x="13393" y="32428"/>
                    <a:pt x="12277" y="30362"/>
                  </a:cubicBezTo>
                  <a:cubicBezTo>
                    <a:pt x="11320" y="28295"/>
                    <a:pt x="10683" y="25752"/>
                    <a:pt x="10683" y="23050"/>
                  </a:cubicBezTo>
                  <a:cubicBezTo>
                    <a:pt x="10683" y="20347"/>
                    <a:pt x="11161" y="17963"/>
                    <a:pt x="12277" y="15896"/>
                  </a:cubicBezTo>
                  <a:cubicBezTo>
                    <a:pt x="13393" y="13830"/>
                    <a:pt x="14669" y="12240"/>
                    <a:pt x="16582" y="10968"/>
                  </a:cubicBezTo>
                  <a:cubicBezTo>
                    <a:pt x="18336" y="9856"/>
                    <a:pt x="20568" y="9220"/>
                    <a:pt x="22960" y="9220"/>
                  </a:cubicBezTo>
                  <a:cubicBezTo>
                    <a:pt x="25351" y="9220"/>
                    <a:pt x="27583" y="9856"/>
                    <a:pt x="29337" y="10968"/>
                  </a:cubicBezTo>
                  <a:cubicBezTo>
                    <a:pt x="31251" y="12081"/>
                    <a:pt x="32686" y="13830"/>
                    <a:pt x="33642" y="15896"/>
                  </a:cubicBezTo>
                  <a:cubicBezTo>
                    <a:pt x="34758" y="17963"/>
                    <a:pt x="35237" y="20347"/>
                    <a:pt x="35237" y="23050"/>
                  </a:cubicBezTo>
                  <a:cubicBezTo>
                    <a:pt x="35237" y="25752"/>
                    <a:pt x="34758" y="28295"/>
                    <a:pt x="33642" y="30362"/>
                  </a:cubicBezTo>
                  <a:cubicBezTo>
                    <a:pt x="32526" y="32428"/>
                    <a:pt x="31091" y="34177"/>
                    <a:pt x="29337" y="35290"/>
                  </a:cubicBezTo>
                  <a:close/>
                </a:path>
              </a:pathLst>
            </a:custGeom>
            <a:grpFill/>
            <a:ln w="15937"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E28BD2F-127A-A82D-1ED7-3763C61AF847}"/>
                </a:ext>
              </a:extLst>
            </p:cNvPr>
            <p:cNvSpPr/>
            <p:nvPr/>
          </p:nvSpPr>
          <p:spPr>
            <a:xfrm>
              <a:off x="10956318" y="6177588"/>
              <a:ext cx="39860" cy="45463"/>
            </a:xfrm>
            <a:custGeom>
              <a:avLst/>
              <a:gdLst>
                <a:gd name="connsiteX0" fmla="*/ 33004 w 39860"/>
                <a:gd name="connsiteY0" fmla="*/ 2067 h 45463"/>
                <a:gd name="connsiteX1" fmla="*/ 24554 w 39860"/>
                <a:gd name="connsiteY1" fmla="*/ 0 h 45463"/>
                <a:gd name="connsiteX2" fmla="*/ 17539 w 39860"/>
                <a:gd name="connsiteY2" fmla="*/ 1590 h 45463"/>
                <a:gd name="connsiteX3" fmla="*/ 11639 w 39860"/>
                <a:gd name="connsiteY3" fmla="*/ 5564 h 45463"/>
                <a:gd name="connsiteX4" fmla="*/ 10204 w 39860"/>
                <a:gd name="connsiteY4" fmla="*/ 7312 h 45463"/>
                <a:gd name="connsiteX5" fmla="*/ 10204 w 39860"/>
                <a:gd name="connsiteY5" fmla="*/ 954 h 45463"/>
                <a:gd name="connsiteX6" fmla="*/ 0 w 39860"/>
                <a:gd name="connsiteY6" fmla="*/ 954 h 45463"/>
                <a:gd name="connsiteX7" fmla="*/ 0 w 39860"/>
                <a:gd name="connsiteY7" fmla="*/ 45463 h 45463"/>
                <a:gd name="connsiteX8" fmla="*/ 10364 w 39860"/>
                <a:gd name="connsiteY8" fmla="*/ 45463 h 45463"/>
                <a:gd name="connsiteX9" fmla="*/ 10364 w 39860"/>
                <a:gd name="connsiteY9" fmla="*/ 18599 h 45463"/>
                <a:gd name="connsiteX10" fmla="*/ 11161 w 39860"/>
                <a:gd name="connsiteY10" fmla="*/ 14942 h 45463"/>
                <a:gd name="connsiteX11" fmla="*/ 13393 w 39860"/>
                <a:gd name="connsiteY11" fmla="*/ 11922 h 45463"/>
                <a:gd name="connsiteX12" fmla="*/ 16741 w 39860"/>
                <a:gd name="connsiteY12" fmla="*/ 9856 h 45463"/>
                <a:gd name="connsiteX13" fmla="*/ 20887 w 39860"/>
                <a:gd name="connsiteY13" fmla="*/ 9061 h 45463"/>
                <a:gd name="connsiteX14" fmla="*/ 25670 w 39860"/>
                <a:gd name="connsiteY14" fmla="*/ 10015 h 45463"/>
                <a:gd name="connsiteX15" fmla="*/ 28540 w 39860"/>
                <a:gd name="connsiteY15" fmla="*/ 13353 h 45463"/>
                <a:gd name="connsiteX16" fmla="*/ 29497 w 39860"/>
                <a:gd name="connsiteY16" fmla="*/ 18917 h 45463"/>
                <a:gd name="connsiteX17" fmla="*/ 29497 w 39860"/>
                <a:gd name="connsiteY17" fmla="*/ 45304 h 45463"/>
                <a:gd name="connsiteX18" fmla="*/ 39860 w 39860"/>
                <a:gd name="connsiteY18" fmla="*/ 45304 h 45463"/>
                <a:gd name="connsiteX19" fmla="*/ 39860 w 39860"/>
                <a:gd name="connsiteY19" fmla="*/ 18122 h 45463"/>
                <a:gd name="connsiteX20" fmla="*/ 38107 w 39860"/>
                <a:gd name="connsiteY20" fmla="*/ 7948 h 45463"/>
                <a:gd name="connsiteX21" fmla="*/ 33004 w 39860"/>
                <a:gd name="connsiteY21" fmla="*/ 190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33004" y="2067"/>
                  </a:moveTo>
                  <a:cubicBezTo>
                    <a:pt x="30772" y="795"/>
                    <a:pt x="27902" y="0"/>
                    <a:pt x="24554" y="0"/>
                  </a:cubicBezTo>
                  <a:cubicBezTo>
                    <a:pt x="22162" y="0"/>
                    <a:pt x="19930" y="477"/>
                    <a:pt x="17539" y="1590"/>
                  </a:cubicBezTo>
                  <a:cubicBezTo>
                    <a:pt x="15306" y="2543"/>
                    <a:pt x="13393" y="3974"/>
                    <a:pt x="11639" y="5564"/>
                  </a:cubicBezTo>
                  <a:cubicBezTo>
                    <a:pt x="11001"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ubicBezTo>
                    <a:pt x="29178" y="14783"/>
                    <a:pt x="29497" y="16691"/>
                    <a:pt x="29497" y="18917"/>
                  </a:cubicBezTo>
                  <a:lnTo>
                    <a:pt x="29497" y="45304"/>
                  </a:lnTo>
                  <a:lnTo>
                    <a:pt x="39860" y="45304"/>
                  </a:lnTo>
                  <a:lnTo>
                    <a:pt x="39860" y="18122"/>
                  </a:lnTo>
                  <a:cubicBezTo>
                    <a:pt x="39860" y="14148"/>
                    <a:pt x="39223" y="10650"/>
                    <a:pt x="38107" y="7948"/>
                  </a:cubicBezTo>
                  <a:cubicBezTo>
                    <a:pt x="36991" y="5246"/>
                    <a:pt x="35237" y="3179"/>
                    <a:pt x="33004" y="1908"/>
                  </a:cubicBezTo>
                  <a:close/>
                </a:path>
              </a:pathLst>
            </a:custGeom>
            <a:grpFill/>
            <a:ln w="15937"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2B1AD90-F085-50C2-1CBD-7E66D8468E46}"/>
                </a:ext>
              </a:extLst>
            </p:cNvPr>
            <p:cNvSpPr/>
            <p:nvPr/>
          </p:nvSpPr>
          <p:spPr>
            <a:xfrm>
              <a:off x="11004947" y="6160738"/>
              <a:ext cx="45281" cy="63266"/>
            </a:xfrm>
            <a:custGeom>
              <a:avLst/>
              <a:gdLst>
                <a:gd name="connsiteX0" fmla="*/ 34918 w 45281"/>
                <a:gd name="connsiteY0" fmla="*/ 23209 h 63266"/>
                <a:gd name="connsiteX1" fmla="*/ 32367 w 45281"/>
                <a:gd name="connsiteY1" fmla="*/ 20665 h 63266"/>
                <a:gd name="connsiteX2" fmla="*/ 26946 w 45281"/>
                <a:gd name="connsiteY2" fmla="*/ 17963 h 63266"/>
                <a:gd name="connsiteX3" fmla="*/ 20727 w 45281"/>
                <a:gd name="connsiteY3" fmla="*/ 17009 h 63266"/>
                <a:gd name="connsiteX4" fmla="*/ 10045 w 45281"/>
                <a:gd name="connsiteY4" fmla="*/ 20029 h 63266"/>
                <a:gd name="connsiteX5" fmla="*/ 2710 w 45281"/>
                <a:gd name="connsiteY5" fmla="*/ 28295 h 63266"/>
                <a:gd name="connsiteX6" fmla="*/ 0 w 45281"/>
                <a:gd name="connsiteY6" fmla="*/ 40217 h 63266"/>
                <a:gd name="connsiteX7" fmla="*/ 2710 w 45281"/>
                <a:gd name="connsiteY7" fmla="*/ 52140 h 63266"/>
                <a:gd name="connsiteX8" fmla="*/ 10204 w 45281"/>
                <a:gd name="connsiteY8" fmla="*/ 60247 h 63266"/>
                <a:gd name="connsiteX9" fmla="*/ 20887 w 45281"/>
                <a:gd name="connsiteY9" fmla="*/ 63267 h 63266"/>
                <a:gd name="connsiteX10" fmla="*/ 26786 w 45281"/>
                <a:gd name="connsiteY10" fmla="*/ 62313 h 63266"/>
                <a:gd name="connsiteX11" fmla="*/ 31888 w 45281"/>
                <a:gd name="connsiteY11" fmla="*/ 59770 h 63266"/>
                <a:gd name="connsiteX12" fmla="*/ 35077 w 45281"/>
                <a:gd name="connsiteY12" fmla="*/ 56591 h 63266"/>
                <a:gd name="connsiteX13" fmla="*/ 35077 w 45281"/>
                <a:gd name="connsiteY13" fmla="*/ 62472 h 63266"/>
                <a:gd name="connsiteX14" fmla="*/ 45282 w 45281"/>
                <a:gd name="connsiteY14" fmla="*/ 62472 h 63266"/>
                <a:gd name="connsiteX15" fmla="*/ 45282 w 45281"/>
                <a:gd name="connsiteY15" fmla="*/ 0 h 63266"/>
                <a:gd name="connsiteX16" fmla="*/ 34918 w 45281"/>
                <a:gd name="connsiteY16" fmla="*/ 0 h 63266"/>
                <a:gd name="connsiteX17" fmla="*/ 34918 w 45281"/>
                <a:gd name="connsiteY17" fmla="*/ 23367 h 63266"/>
                <a:gd name="connsiteX18" fmla="*/ 29337 w 45281"/>
                <a:gd name="connsiteY18" fmla="*/ 52458 h 63266"/>
                <a:gd name="connsiteX19" fmla="*/ 22960 w 45281"/>
                <a:gd name="connsiteY19" fmla="*/ 54365 h 63266"/>
                <a:gd name="connsiteX20" fmla="*/ 16582 w 45281"/>
                <a:gd name="connsiteY20" fmla="*/ 52458 h 63266"/>
                <a:gd name="connsiteX21" fmla="*/ 12277 w 45281"/>
                <a:gd name="connsiteY21" fmla="*/ 47371 h 63266"/>
                <a:gd name="connsiteX22" fmla="*/ 10683 w 45281"/>
                <a:gd name="connsiteY22" fmla="*/ 39900 h 63266"/>
                <a:gd name="connsiteX23" fmla="*/ 12277 w 45281"/>
                <a:gd name="connsiteY23" fmla="*/ 32587 h 63266"/>
                <a:gd name="connsiteX24" fmla="*/ 16582 w 45281"/>
                <a:gd name="connsiteY24" fmla="*/ 27500 h 63266"/>
                <a:gd name="connsiteX25" fmla="*/ 22960 w 45281"/>
                <a:gd name="connsiteY25" fmla="*/ 25752 h 63266"/>
                <a:gd name="connsiteX26" fmla="*/ 29337 w 45281"/>
                <a:gd name="connsiteY26" fmla="*/ 27500 h 63266"/>
                <a:gd name="connsiteX27" fmla="*/ 33642 w 45281"/>
                <a:gd name="connsiteY27" fmla="*/ 32587 h 63266"/>
                <a:gd name="connsiteX28" fmla="*/ 35237 w 45281"/>
                <a:gd name="connsiteY28" fmla="*/ 39900 h 63266"/>
                <a:gd name="connsiteX29" fmla="*/ 33642 w 45281"/>
                <a:gd name="connsiteY29" fmla="*/ 47371 h 63266"/>
                <a:gd name="connsiteX30" fmla="*/ 29337 w 45281"/>
                <a:gd name="connsiteY30" fmla="*/ 52458 h 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81" h="63266">
                  <a:moveTo>
                    <a:pt x="34918" y="23209"/>
                  </a:moveTo>
                  <a:cubicBezTo>
                    <a:pt x="34121" y="22255"/>
                    <a:pt x="33483" y="21460"/>
                    <a:pt x="32367" y="20665"/>
                  </a:cubicBezTo>
                  <a:cubicBezTo>
                    <a:pt x="30772" y="19552"/>
                    <a:pt x="29018" y="18599"/>
                    <a:pt x="26946" y="17963"/>
                  </a:cubicBezTo>
                  <a:cubicBezTo>
                    <a:pt x="24873" y="17327"/>
                    <a:pt x="22800" y="17009"/>
                    <a:pt x="20727" y="17009"/>
                  </a:cubicBezTo>
                  <a:cubicBezTo>
                    <a:pt x="16741" y="17009"/>
                    <a:pt x="13234" y="17963"/>
                    <a:pt x="10045" y="20029"/>
                  </a:cubicBezTo>
                  <a:cubicBezTo>
                    <a:pt x="6856" y="22096"/>
                    <a:pt x="4464" y="24798"/>
                    <a:pt x="2710" y="28295"/>
                  </a:cubicBezTo>
                  <a:cubicBezTo>
                    <a:pt x="957" y="31792"/>
                    <a:pt x="0" y="35767"/>
                    <a:pt x="0" y="40217"/>
                  </a:cubicBezTo>
                  <a:cubicBezTo>
                    <a:pt x="0" y="44668"/>
                    <a:pt x="957" y="48642"/>
                    <a:pt x="2710" y="52140"/>
                  </a:cubicBezTo>
                  <a:cubicBezTo>
                    <a:pt x="4464" y="55637"/>
                    <a:pt x="7015" y="58339"/>
                    <a:pt x="10204" y="60247"/>
                  </a:cubicBezTo>
                  <a:cubicBezTo>
                    <a:pt x="13393" y="62313"/>
                    <a:pt x="16901" y="63267"/>
                    <a:pt x="20887" y="63267"/>
                  </a:cubicBezTo>
                  <a:cubicBezTo>
                    <a:pt x="22960" y="63267"/>
                    <a:pt x="24873" y="62949"/>
                    <a:pt x="26786" y="62313"/>
                  </a:cubicBezTo>
                  <a:cubicBezTo>
                    <a:pt x="28700" y="61677"/>
                    <a:pt x="30453" y="60883"/>
                    <a:pt x="31888" y="59770"/>
                  </a:cubicBezTo>
                  <a:cubicBezTo>
                    <a:pt x="33164" y="58816"/>
                    <a:pt x="34121" y="57703"/>
                    <a:pt x="35077" y="56591"/>
                  </a:cubicBezTo>
                  <a:lnTo>
                    <a:pt x="35077" y="62472"/>
                  </a:lnTo>
                  <a:lnTo>
                    <a:pt x="45282" y="62472"/>
                  </a:lnTo>
                  <a:lnTo>
                    <a:pt x="45282" y="0"/>
                  </a:lnTo>
                  <a:lnTo>
                    <a:pt x="34918" y="0"/>
                  </a:lnTo>
                  <a:lnTo>
                    <a:pt x="34918" y="23367"/>
                  </a:lnTo>
                  <a:close/>
                  <a:moveTo>
                    <a:pt x="29337" y="52458"/>
                  </a:moveTo>
                  <a:cubicBezTo>
                    <a:pt x="27424" y="53729"/>
                    <a:pt x="25351" y="54365"/>
                    <a:pt x="22960" y="54365"/>
                  </a:cubicBezTo>
                  <a:cubicBezTo>
                    <a:pt x="20568" y="54365"/>
                    <a:pt x="18336" y="53729"/>
                    <a:pt x="16582" y="52458"/>
                  </a:cubicBezTo>
                  <a:cubicBezTo>
                    <a:pt x="14669" y="51186"/>
                    <a:pt x="13234" y="49596"/>
                    <a:pt x="12277" y="47371"/>
                  </a:cubicBezTo>
                  <a:cubicBezTo>
                    <a:pt x="11320" y="45145"/>
                    <a:pt x="10683" y="42761"/>
                    <a:pt x="10683" y="39900"/>
                  </a:cubicBezTo>
                  <a:cubicBezTo>
                    <a:pt x="10683" y="37038"/>
                    <a:pt x="11161" y="34654"/>
                    <a:pt x="12277" y="32587"/>
                  </a:cubicBezTo>
                  <a:cubicBezTo>
                    <a:pt x="13393" y="30362"/>
                    <a:pt x="14828" y="28772"/>
                    <a:pt x="16582" y="27500"/>
                  </a:cubicBezTo>
                  <a:cubicBezTo>
                    <a:pt x="18495" y="26229"/>
                    <a:pt x="20568" y="25752"/>
                    <a:pt x="22960" y="25752"/>
                  </a:cubicBezTo>
                  <a:cubicBezTo>
                    <a:pt x="25351" y="25752"/>
                    <a:pt x="27583" y="26388"/>
                    <a:pt x="29337" y="27500"/>
                  </a:cubicBezTo>
                  <a:cubicBezTo>
                    <a:pt x="31251" y="28772"/>
                    <a:pt x="32686" y="30362"/>
                    <a:pt x="33642" y="32587"/>
                  </a:cubicBezTo>
                  <a:cubicBezTo>
                    <a:pt x="34758" y="34813"/>
                    <a:pt x="35237" y="37197"/>
                    <a:pt x="35237" y="39900"/>
                  </a:cubicBezTo>
                  <a:cubicBezTo>
                    <a:pt x="35237" y="42602"/>
                    <a:pt x="34758" y="45145"/>
                    <a:pt x="33642" y="47371"/>
                  </a:cubicBezTo>
                  <a:cubicBezTo>
                    <a:pt x="32526" y="49437"/>
                    <a:pt x="31091" y="51186"/>
                    <a:pt x="29337" y="52458"/>
                  </a:cubicBezTo>
                  <a:close/>
                </a:path>
              </a:pathLst>
            </a:custGeom>
            <a:grpFill/>
            <a:ln w="15937"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25C87CF-42AB-4796-E2AE-A87DAC7DBF6D}"/>
                </a:ext>
              </a:extLst>
            </p:cNvPr>
            <p:cNvSpPr/>
            <p:nvPr/>
          </p:nvSpPr>
          <p:spPr>
            <a:xfrm>
              <a:off x="11082436" y="6164394"/>
              <a:ext cx="81315" cy="58974"/>
            </a:xfrm>
            <a:custGeom>
              <a:avLst/>
              <a:gdLst>
                <a:gd name="connsiteX0" fmla="*/ 59472 w 81315"/>
                <a:gd name="connsiteY0" fmla="*/ 34336 h 58974"/>
                <a:gd name="connsiteX1" fmla="*/ 58515 w 81315"/>
                <a:gd name="connsiteY1" fmla="*/ 37992 h 58974"/>
                <a:gd name="connsiteX2" fmla="*/ 58037 w 81315"/>
                <a:gd name="connsiteY2" fmla="*/ 40376 h 58974"/>
                <a:gd name="connsiteX3" fmla="*/ 57718 w 81315"/>
                <a:gd name="connsiteY3" fmla="*/ 42284 h 58974"/>
                <a:gd name="connsiteX4" fmla="*/ 56921 w 81315"/>
                <a:gd name="connsiteY4" fmla="*/ 39105 h 58974"/>
                <a:gd name="connsiteX5" fmla="*/ 55326 w 81315"/>
                <a:gd name="connsiteY5" fmla="*/ 34654 h 58974"/>
                <a:gd name="connsiteX6" fmla="*/ 45600 w 81315"/>
                <a:gd name="connsiteY6" fmla="*/ 9220 h 58974"/>
                <a:gd name="connsiteX7" fmla="*/ 36193 w 81315"/>
                <a:gd name="connsiteY7" fmla="*/ 9220 h 58974"/>
                <a:gd name="connsiteX8" fmla="*/ 26148 w 81315"/>
                <a:gd name="connsiteY8" fmla="*/ 34654 h 58974"/>
                <a:gd name="connsiteX9" fmla="*/ 25192 w 81315"/>
                <a:gd name="connsiteY9" fmla="*/ 37674 h 58974"/>
                <a:gd name="connsiteX10" fmla="*/ 24076 w 81315"/>
                <a:gd name="connsiteY10" fmla="*/ 41807 h 58974"/>
                <a:gd name="connsiteX11" fmla="*/ 23757 w 81315"/>
                <a:gd name="connsiteY11" fmla="*/ 42920 h 58974"/>
                <a:gd name="connsiteX12" fmla="*/ 23757 w 81315"/>
                <a:gd name="connsiteY12" fmla="*/ 42125 h 58974"/>
                <a:gd name="connsiteX13" fmla="*/ 22960 w 81315"/>
                <a:gd name="connsiteY13" fmla="*/ 38310 h 58974"/>
                <a:gd name="connsiteX14" fmla="*/ 22003 w 81315"/>
                <a:gd name="connsiteY14" fmla="*/ 34813 h 58974"/>
                <a:gd name="connsiteX15" fmla="*/ 11480 w 81315"/>
                <a:gd name="connsiteY15" fmla="*/ 0 h 58974"/>
                <a:gd name="connsiteX16" fmla="*/ 0 w 81315"/>
                <a:gd name="connsiteY16" fmla="*/ 0 h 58974"/>
                <a:gd name="connsiteX17" fmla="*/ 18495 w 81315"/>
                <a:gd name="connsiteY17" fmla="*/ 58975 h 58974"/>
                <a:gd name="connsiteX18" fmla="*/ 26467 w 81315"/>
                <a:gd name="connsiteY18" fmla="*/ 58975 h 58974"/>
                <a:gd name="connsiteX19" fmla="*/ 40339 w 81315"/>
                <a:gd name="connsiteY19" fmla="*/ 24480 h 58974"/>
                <a:gd name="connsiteX20" fmla="*/ 54848 w 81315"/>
                <a:gd name="connsiteY20" fmla="*/ 58975 h 58974"/>
                <a:gd name="connsiteX21" fmla="*/ 62820 w 81315"/>
                <a:gd name="connsiteY21" fmla="*/ 58975 h 58974"/>
                <a:gd name="connsiteX22" fmla="*/ 81315 w 81315"/>
                <a:gd name="connsiteY22" fmla="*/ 0 h 58974"/>
                <a:gd name="connsiteX23" fmla="*/ 69836 w 81315"/>
                <a:gd name="connsiteY23" fmla="*/ 0 h 58974"/>
                <a:gd name="connsiteX24" fmla="*/ 59472 w 81315"/>
                <a:gd name="connsiteY24" fmla="*/ 34654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315" h="58974">
                  <a:moveTo>
                    <a:pt x="59472" y="34336"/>
                  </a:moveTo>
                  <a:cubicBezTo>
                    <a:pt x="59153" y="35767"/>
                    <a:pt x="58675" y="37038"/>
                    <a:pt x="58515" y="37992"/>
                  </a:cubicBezTo>
                  <a:cubicBezTo>
                    <a:pt x="58196" y="38946"/>
                    <a:pt x="58037" y="39741"/>
                    <a:pt x="58037" y="40376"/>
                  </a:cubicBezTo>
                  <a:cubicBezTo>
                    <a:pt x="58037" y="41012"/>
                    <a:pt x="57877" y="41648"/>
                    <a:pt x="57718" y="42284"/>
                  </a:cubicBezTo>
                  <a:cubicBezTo>
                    <a:pt x="57399" y="41171"/>
                    <a:pt x="57240" y="40217"/>
                    <a:pt x="56921" y="39105"/>
                  </a:cubicBezTo>
                  <a:cubicBezTo>
                    <a:pt x="56442" y="37674"/>
                    <a:pt x="55964" y="36243"/>
                    <a:pt x="55326" y="34654"/>
                  </a:cubicBezTo>
                  <a:lnTo>
                    <a:pt x="45600" y="9220"/>
                  </a:lnTo>
                  <a:lnTo>
                    <a:pt x="36193" y="9220"/>
                  </a:lnTo>
                  <a:lnTo>
                    <a:pt x="26148" y="34654"/>
                  </a:lnTo>
                  <a:cubicBezTo>
                    <a:pt x="25829" y="35608"/>
                    <a:pt x="25511" y="36561"/>
                    <a:pt x="25192" y="37674"/>
                  </a:cubicBezTo>
                  <a:cubicBezTo>
                    <a:pt x="24873" y="38787"/>
                    <a:pt x="24554" y="40059"/>
                    <a:pt x="24076" y="41807"/>
                  </a:cubicBezTo>
                  <a:cubicBezTo>
                    <a:pt x="24076" y="42125"/>
                    <a:pt x="23916" y="42602"/>
                    <a:pt x="23757" y="42920"/>
                  </a:cubicBezTo>
                  <a:cubicBezTo>
                    <a:pt x="23757" y="42602"/>
                    <a:pt x="23757" y="42443"/>
                    <a:pt x="23757" y="42125"/>
                  </a:cubicBezTo>
                  <a:cubicBezTo>
                    <a:pt x="23597" y="40853"/>
                    <a:pt x="23279" y="39582"/>
                    <a:pt x="22960" y="38310"/>
                  </a:cubicBezTo>
                  <a:cubicBezTo>
                    <a:pt x="22641" y="37038"/>
                    <a:pt x="22322" y="35767"/>
                    <a:pt x="22003" y="34813"/>
                  </a:cubicBezTo>
                  <a:lnTo>
                    <a:pt x="11480" y="0"/>
                  </a:lnTo>
                  <a:lnTo>
                    <a:pt x="0" y="0"/>
                  </a:lnTo>
                  <a:lnTo>
                    <a:pt x="18495" y="58975"/>
                  </a:lnTo>
                  <a:lnTo>
                    <a:pt x="26467" y="58975"/>
                  </a:lnTo>
                  <a:lnTo>
                    <a:pt x="40339" y="24480"/>
                  </a:lnTo>
                  <a:lnTo>
                    <a:pt x="54848" y="58975"/>
                  </a:lnTo>
                  <a:lnTo>
                    <a:pt x="62820" y="58975"/>
                  </a:lnTo>
                  <a:lnTo>
                    <a:pt x="81315" y="0"/>
                  </a:lnTo>
                  <a:lnTo>
                    <a:pt x="69836" y="0"/>
                  </a:lnTo>
                  <a:lnTo>
                    <a:pt x="59472" y="34654"/>
                  </a:lnTo>
                  <a:close/>
                </a:path>
              </a:pathLst>
            </a:custGeom>
            <a:grpFill/>
            <a:ln w="15937"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87D0FCB-D19A-FD08-46DF-ED8BE4BDC6DE}"/>
                </a:ext>
              </a:extLst>
            </p:cNvPr>
            <p:cNvSpPr/>
            <p:nvPr/>
          </p:nvSpPr>
          <p:spPr>
            <a:xfrm>
              <a:off x="11166302" y="6177429"/>
              <a:ext cx="43368" cy="46575"/>
            </a:xfrm>
            <a:custGeom>
              <a:avLst/>
              <a:gdLst>
                <a:gd name="connsiteX0" fmla="*/ 37469 w 43368"/>
                <a:gd name="connsiteY0" fmla="*/ 6359 h 46575"/>
                <a:gd name="connsiteX1" fmla="*/ 30932 w 43368"/>
                <a:gd name="connsiteY1" fmla="*/ 1749 h 46575"/>
                <a:gd name="connsiteX2" fmla="*/ 22800 w 43368"/>
                <a:gd name="connsiteY2" fmla="*/ 0 h 46575"/>
                <a:gd name="connsiteX3" fmla="*/ 13553 w 43368"/>
                <a:gd name="connsiteY3" fmla="*/ 1749 h 46575"/>
                <a:gd name="connsiteX4" fmla="*/ 6378 w 43368"/>
                <a:gd name="connsiteY4" fmla="*/ 6676 h 46575"/>
                <a:gd name="connsiteX5" fmla="*/ 1754 w 43368"/>
                <a:gd name="connsiteY5" fmla="*/ 14148 h 46575"/>
                <a:gd name="connsiteX6" fmla="*/ 0 w 43368"/>
                <a:gd name="connsiteY6" fmla="*/ 23685 h 46575"/>
                <a:gd name="connsiteX7" fmla="*/ 3029 w 43368"/>
                <a:gd name="connsiteY7" fmla="*/ 35449 h 46575"/>
                <a:gd name="connsiteX8" fmla="*/ 11480 w 43368"/>
                <a:gd name="connsiteY8" fmla="*/ 43556 h 46575"/>
                <a:gd name="connsiteX9" fmla="*/ 23916 w 43368"/>
                <a:gd name="connsiteY9" fmla="*/ 46576 h 46575"/>
                <a:gd name="connsiteX10" fmla="*/ 30294 w 43368"/>
                <a:gd name="connsiteY10" fmla="*/ 45781 h 46575"/>
                <a:gd name="connsiteX11" fmla="*/ 36353 w 43368"/>
                <a:gd name="connsiteY11" fmla="*/ 43397 h 46575"/>
                <a:gd name="connsiteX12" fmla="*/ 41614 w 43368"/>
                <a:gd name="connsiteY12" fmla="*/ 39741 h 46575"/>
                <a:gd name="connsiteX13" fmla="*/ 36512 w 43368"/>
                <a:gd name="connsiteY13" fmla="*/ 32587 h 46575"/>
                <a:gd name="connsiteX14" fmla="*/ 30772 w 43368"/>
                <a:gd name="connsiteY14" fmla="*/ 36243 h 46575"/>
                <a:gd name="connsiteX15" fmla="*/ 25032 w 43368"/>
                <a:gd name="connsiteY15" fmla="*/ 37197 h 46575"/>
                <a:gd name="connsiteX16" fmla="*/ 17220 w 43368"/>
                <a:gd name="connsiteY16" fmla="*/ 35449 h 46575"/>
                <a:gd name="connsiteX17" fmla="*/ 12118 w 43368"/>
                <a:gd name="connsiteY17" fmla="*/ 30521 h 46575"/>
                <a:gd name="connsiteX18" fmla="*/ 10523 w 43368"/>
                <a:gd name="connsiteY18" fmla="*/ 25752 h 46575"/>
                <a:gd name="connsiteX19" fmla="*/ 43368 w 43368"/>
                <a:gd name="connsiteY19" fmla="*/ 25752 h 46575"/>
                <a:gd name="connsiteX20" fmla="*/ 43368 w 43368"/>
                <a:gd name="connsiteY20" fmla="*/ 22096 h 46575"/>
                <a:gd name="connsiteX21" fmla="*/ 42093 w 43368"/>
                <a:gd name="connsiteY21" fmla="*/ 13353 h 46575"/>
                <a:gd name="connsiteX22" fmla="*/ 37788 w 43368"/>
                <a:gd name="connsiteY22" fmla="*/ 6359 h 46575"/>
                <a:gd name="connsiteX23" fmla="*/ 15625 w 43368"/>
                <a:gd name="connsiteY23" fmla="*/ 10809 h 46575"/>
                <a:gd name="connsiteX24" fmla="*/ 22641 w 43368"/>
                <a:gd name="connsiteY24" fmla="*/ 9220 h 46575"/>
                <a:gd name="connsiteX25" fmla="*/ 27584 w 43368"/>
                <a:gd name="connsiteY25" fmla="*/ 10333 h 46575"/>
                <a:gd name="connsiteX26" fmla="*/ 31251 w 43368"/>
                <a:gd name="connsiteY26" fmla="*/ 13512 h 46575"/>
                <a:gd name="connsiteX27" fmla="*/ 33005 w 43368"/>
                <a:gd name="connsiteY27" fmla="*/ 18122 h 46575"/>
                <a:gd name="connsiteX28" fmla="*/ 33005 w 43368"/>
                <a:gd name="connsiteY28" fmla="*/ 18599 h 46575"/>
                <a:gd name="connsiteX29" fmla="*/ 10364 w 43368"/>
                <a:gd name="connsiteY29" fmla="*/ 18599 h 46575"/>
                <a:gd name="connsiteX30" fmla="*/ 11320 w 43368"/>
                <a:gd name="connsiteY30" fmla="*/ 15578 h 46575"/>
                <a:gd name="connsiteX31" fmla="*/ 15625 w 43368"/>
                <a:gd name="connsiteY31" fmla="*/ 10968 h 4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368" h="46575">
                  <a:moveTo>
                    <a:pt x="37469" y="6359"/>
                  </a:moveTo>
                  <a:cubicBezTo>
                    <a:pt x="35556" y="4451"/>
                    <a:pt x="33483" y="2861"/>
                    <a:pt x="30932" y="1749"/>
                  </a:cubicBezTo>
                  <a:cubicBezTo>
                    <a:pt x="28381" y="636"/>
                    <a:pt x="25670" y="0"/>
                    <a:pt x="22800" y="0"/>
                  </a:cubicBezTo>
                  <a:cubicBezTo>
                    <a:pt x="19452" y="0"/>
                    <a:pt x="16422" y="636"/>
                    <a:pt x="13553"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449"/>
                  </a:cubicBezTo>
                  <a:cubicBezTo>
                    <a:pt x="5102" y="38787"/>
                    <a:pt x="7813" y="41489"/>
                    <a:pt x="11480" y="43556"/>
                  </a:cubicBezTo>
                  <a:cubicBezTo>
                    <a:pt x="15147" y="45622"/>
                    <a:pt x="19133" y="46576"/>
                    <a:pt x="23916" y="46576"/>
                  </a:cubicBezTo>
                  <a:cubicBezTo>
                    <a:pt x="25989" y="46576"/>
                    <a:pt x="28062" y="46258"/>
                    <a:pt x="30294" y="45781"/>
                  </a:cubicBezTo>
                  <a:cubicBezTo>
                    <a:pt x="32367" y="45145"/>
                    <a:pt x="34439" y="44509"/>
                    <a:pt x="36353" y="43397"/>
                  </a:cubicBezTo>
                  <a:cubicBezTo>
                    <a:pt x="38266" y="42284"/>
                    <a:pt x="40020" y="41171"/>
                    <a:pt x="41614" y="39741"/>
                  </a:cubicBezTo>
                  <a:lnTo>
                    <a:pt x="36512" y="32587"/>
                  </a:lnTo>
                  <a:cubicBezTo>
                    <a:pt x="34439" y="34336"/>
                    <a:pt x="32526" y="35608"/>
                    <a:pt x="30772" y="36243"/>
                  </a:cubicBezTo>
                  <a:cubicBezTo>
                    <a:pt x="29019" y="36879"/>
                    <a:pt x="27105" y="37197"/>
                    <a:pt x="25032" y="37197"/>
                  </a:cubicBezTo>
                  <a:cubicBezTo>
                    <a:pt x="22003" y="37197"/>
                    <a:pt x="19452" y="36561"/>
                    <a:pt x="17220" y="35449"/>
                  </a:cubicBezTo>
                  <a:cubicBezTo>
                    <a:pt x="14988" y="34336"/>
                    <a:pt x="13234" y="32587"/>
                    <a:pt x="12118" y="30521"/>
                  </a:cubicBezTo>
                  <a:cubicBezTo>
                    <a:pt x="11320" y="29090"/>
                    <a:pt x="10842" y="27500"/>
                    <a:pt x="10523" y="25752"/>
                  </a:cubicBezTo>
                  <a:lnTo>
                    <a:pt x="43368" y="25752"/>
                  </a:lnTo>
                  <a:lnTo>
                    <a:pt x="43368" y="22096"/>
                  </a:lnTo>
                  <a:cubicBezTo>
                    <a:pt x="43368" y="18917"/>
                    <a:pt x="43049" y="16055"/>
                    <a:pt x="42093" y="13353"/>
                  </a:cubicBezTo>
                  <a:cubicBezTo>
                    <a:pt x="41136" y="10650"/>
                    <a:pt x="39701" y="8425"/>
                    <a:pt x="37788" y="6359"/>
                  </a:cubicBezTo>
                  <a:close/>
                  <a:moveTo>
                    <a:pt x="15625" y="10809"/>
                  </a:moveTo>
                  <a:cubicBezTo>
                    <a:pt x="17539" y="9697"/>
                    <a:pt x="19771" y="9220"/>
                    <a:pt x="22641" y="9220"/>
                  </a:cubicBezTo>
                  <a:cubicBezTo>
                    <a:pt x="24395" y="9220"/>
                    <a:pt x="26148" y="9538"/>
                    <a:pt x="27584" y="10333"/>
                  </a:cubicBezTo>
                  <a:cubicBezTo>
                    <a:pt x="29019" y="11127"/>
                    <a:pt x="30294" y="12081"/>
                    <a:pt x="31251" y="13512"/>
                  </a:cubicBezTo>
                  <a:cubicBezTo>
                    <a:pt x="32207" y="14783"/>
                    <a:pt x="32845" y="16373"/>
                    <a:pt x="33005" y="18122"/>
                  </a:cubicBezTo>
                  <a:lnTo>
                    <a:pt x="33005" y="18599"/>
                  </a:lnTo>
                  <a:lnTo>
                    <a:pt x="10364" y="18599"/>
                  </a:lnTo>
                  <a:cubicBezTo>
                    <a:pt x="10523" y="17486"/>
                    <a:pt x="10842" y="16373"/>
                    <a:pt x="11320" y="15578"/>
                  </a:cubicBezTo>
                  <a:cubicBezTo>
                    <a:pt x="12277" y="13512"/>
                    <a:pt x="13712" y="12081"/>
                    <a:pt x="15625" y="10968"/>
                  </a:cubicBezTo>
                  <a:close/>
                </a:path>
              </a:pathLst>
            </a:custGeom>
            <a:grpFill/>
            <a:ln w="15937"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EEECBC-791F-9A3D-E571-104FE4E602A4}"/>
                </a:ext>
              </a:extLst>
            </p:cNvPr>
            <p:cNvSpPr/>
            <p:nvPr/>
          </p:nvSpPr>
          <p:spPr>
            <a:xfrm>
              <a:off x="11218759" y="6160579"/>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37D5B73-02A6-168C-5025-5401B42C0BF5}"/>
                </a:ext>
              </a:extLst>
            </p:cNvPr>
            <p:cNvSpPr/>
            <p:nvPr/>
          </p:nvSpPr>
          <p:spPr>
            <a:xfrm>
              <a:off x="11241559" y="6160579"/>
              <a:ext cx="10523" cy="62472"/>
            </a:xfrm>
            <a:custGeom>
              <a:avLst/>
              <a:gdLst>
                <a:gd name="connsiteX0" fmla="*/ 0 w 10523"/>
                <a:gd name="connsiteY0" fmla="*/ 0 h 62472"/>
                <a:gd name="connsiteX1" fmla="*/ 10523 w 10523"/>
                <a:gd name="connsiteY1" fmla="*/ 0 h 62472"/>
                <a:gd name="connsiteX2" fmla="*/ 10523 w 10523"/>
                <a:gd name="connsiteY2" fmla="*/ 62472 h 62472"/>
                <a:gd name="connsiteX3" fmla="*/ 0 w 10523"/>
                <a:gd name="connsiteY3" fmla="*/ 62472 h 62472"/>
              </a:gdLst>
              <a:ahLst/>
              <a:cxnLst>
                <a:cxn ang="0">
                  <a:pos x="connsiteX0" y="connsiteY0"/>
                </a:cxn>
                <a:cxn ang="0">
                  <a:pos x="connsiteX1" y="connsiteY1"/>
                </a:cxn>
                <a:cxn ang="0">
                  <a:pos x="connsiteX2" y="connsiteY2"/>
                </a:cxn>
                <a:cxn ang="0">
                  <a:pos x="connsiteX3" y="connsiteY3"/>
                </a:cxn>
              </a:cxnLst>
              <a:rect l="l" t="t" r="r" b="b"/>
              <a:pathLst>
                <a:path w="10523" h="62472">
                  <a:moveTo>
                    <a:pt x="0" y="0"/>
                  </a:moveTo>
                  <a:lnTo>
                    <a:pt x="10523" y="0"/>
                  </a:lnTo>
                  <a:lnTo>
                    <a:pt x="10523" y="62472"/>
                  </a:lnTo>
                  <a:lnTo>
                    <a:pt x="0" y="62472"/>
                  </a:lnTo>
                  <a:close/>
                </a:path>
              </a:pathLst>
            </a:custGeom>
            <a:grpFill/>
            <a:ln w="15937"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F960E36-DC70-E5B0-3800-C85A9DD0C354}"/>
                </a:ext>
              </a:extLst>
            </p:cNvPr>
            <p:cNvSpPr/>
            <p:nvPr/>
          </p:nvSpPr>
          <p:spPr>
            <a:xfrm>
              <a:off x="11264519" y="6160579"/>
              <a:ext cx="44643" cy="63425"/>
            </a:xfrm>
            <a:custGeom>
              <a:avLst/>
              <a:gdLst>
                <a:gd name="connsiteX0" fmla="*/ 34758 w 44643"/>
                <a:gd name="connsiteY0" fmla="*/ 20029 h 63425"/>
                <a:gd name="connsiteX1" fmla="*/ 24076 w 44643"/>
                <a:gd name="connsiteY1" fmla="*/ 17009 h 63425"/>
                <a:gd name="connsiteX2" fmla="*/ 18814 w 44643"/>
                <a:gd name="connsiteY2" fmla="*/ 17963 h 63425"/>
                <a:gd name="connsiteX3" fmla="*/ 14031 w 44643"/>
                <a:gd name="connsiteY3" fmla="*/ 20347 h 63425"/>
                <a:gd name="connsiteX4" fmla="*/ 10364 w 44643"/>
                <a:gd name="connsiteY4" fmla="*/ 23685 h 63425"/>
                <a:gd name="connsiteX5" fmla="*/ 10364 w 44643"/>
                <a:gd name="connsiteY5" fmla="*/ 23685 h 63425"/>
                <a:gd name="connsiteX6" fmla="*/ 10364 w 44643"/>
                <a:gd name="connsiteY6" fmla="*/ 0 h 63425"/>
                <a:gd name="connsiteX7" fmla="*/ 0 w 44643"/>
                <a:gd name="connsiteY7" fmla="*/ 0 h 63425"/>
                <a:gd name="connsiteX8" fmla="*/ 0 w 44643"/>
                <a:gd name="connsiteY8" fmla="*/ 62313 h 63425"/>
                <a:gd name="connsiteX9" fmla="*/ 10045 w 44643"/>
                <a:gd name="connsiteY9" fmla="*/ 62313 h 63425"/>
                <a:gd name="connsiteX10" fmla="*/ 10045 w 44643"/>
                <a:gd name="connsiteY10" fmla="*/ 56908 h 63425"/>
                <a:gd name="connsiteX11" fmla="*/ 13712 w 44643"/>
                <a:gd name="connsiteY11" fmla="*/ 60088 h 63425"/>
                <a:gd name="connsiteX12" fmla="*/ 18814 w 44643"/>
                <a:gd name="connsiteY12" fmla="*/ 62472 h 63425"/>
                <a:gd name="connsiteX13" fmla="*/ 24554 w 44643"/>
                <a:gd name="connsiteY13" fmla="*/ 63426 h 63425"/>
                <a:gd name="connsiteX14" fmla="*/ 34918 w 44643"/>
                <a:gd name="connsiteY14" fmla="*/ 60406 h 63425"/>
                <a:gd name="connsiteX15" fmla="*/ 42093 w 44643"/>
                <a:gd name="connsiteY15" fmla="*/ 52140 h 63425"/>
                <a:gd name="connsiteX16" fmla="*/ 44644 w 44643"/>
                <a:gd name="connsiteY16" fmla="*/ 40217 h 63425"/>
                <a:gd name="connsiteX17" fmla="*/ 41933 w 44643"/>
                <a:gd name="connsiteY17" fmla="*/ 28295 h 63425"/>
                <a:gd name="connsiteX18" fmla="*/ 34599 w 44643"/>
                <a:gd name="connsiteY18" fmla="*/ 20188 h 63425"/>
                <a:gd name="connsiteX19" fmla="*/ 33005 w 44643"/>
                <a:gd name="connsiteY19" fmla="*/ 47371 h 63425"/>
                <a:gd name="connsiteX20" fmla="*/ 28540 w 44643"/>
                <a:gd name="connsiteY20" fmla="*/ 52299 h 63425"/>
                <a:gd name="connsiteX21" fmla="*/ 22162 w 44643"/>
                <a:gd name="connsiteY21" fmla="*/ 54047 h 63425"/>
                <a:gd name="connsiteX22" fmla="*/ 15785 w 44643"/>
                <a:gd name="connsiteY22" fmla="*/ 52299 h 63425"/>
                <a:gd name="connsiteX23" fmla="*/ 11320 w 44643"/>
                <a:gd name="connsiteY23" fmla="*/ 47371 h 63425"/>
                <a:gd name="connsiteX24" fmla="*/ 9726 w 44643"/>
                <a:gd name="connsiteY24" fmla="*/ 40058 h 63425"/>
                <a:gd name="connsiteX25" fmla="*/ 11320 w 44643"/>
                <a:gd name="connsiteY25" fmla="*/ 32905 h 63425"/>
                <a:gd name="connsiteX26" fmla="*/ 15785 w 44643"/>
                <a:gd name="connsiteY26" fmla="*/ 27977 h 63425"/>
                <a:gd name="connsiteX27" fmla="*/ 22162 w 44643"/>
                <a:gd name="connsiteY27" fmla="*/ 26229 h 63425"/>
                <a:gd name="connsiteX28" fmla="*/ 28540 w 44643"/>
                <a:gd name="connsiteY28" fmla="*/ 27977 h 63425"/>
                <a:gd name="connsiteX29" fmla="*/ 32845 w 44643"/>
                <a:gd name="connsiteY29" fmla="*/ 32905 h 63425"/>
                <a:gd name="connsiteX30" fmla="*/ 34439 w 44643"/>
                <a:gd name="connsiteY30" fmla="*/ 40058 h 63425"/>
                <a:gd name="connsiteX31" fmla="*/ 32845 w 44643"/>
                <a:gd name="connsiteY31" fmla="*/ 47371 h 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643" h="63425">
                  <a:moveTo>
                    <a:pt x="34758" y="20029"/>
                  </a:moveTo>
                  <a:cubicBezTo>
                    <a:pt x="31729" y="18122"/>
                    <a:pt x="28221" y="17009"/>
                    <a:pt x="24076" y="17009"/>
                  </a:cubicBezTo>
                  <a:cubicBezTo>
                    <a:pt x="22322" y="17009"/>
                    <a:pt x="20568" y="17327"/>
                    <a:pt x="18814" y="17963"/>
                  </a:cubicBezTo>
                  <a:cubicBezTo>
                    <a:pt x="17060" y="18599"/>
                    <a:pt x="15466" y="19393"/>
                    <a:pt x="14031" y="20347"/>
                  </a:cubicBezTo>
                  <a:cubicBezTo>
                    <a:pt x="12596" y="21301"/>
                    <a:pt x="11320" y="22414"/>
                    <a:pt x="10364" y="23685"/>
                  </a:cubicBezTo>
                  <a:cubicBezTo>
                    <a:pt x="10364" y="23685"/>
                    <a:pt x="10364" y="23685"/>
                    <a:pt x="10364" y="23685"/>
                  </a:cubicBezTo>
                  <a:lnTo>
                    <a:pt x="10364" y="0"/>
                  </a:lnTo>
                  <a:lnTo>
                    <a:pt x="0" y="0"/>
                  </a:lnTo>
                  <a:lnTo>
                    <a:pt x="0" y="62313"/>
                  </a:lnTo>
                  <a:lnTo>
                    <a:pt x="10045" y="62313"/>
                  </a:lnTo>
                  <a:lnTo>
                    <a:pt x="10045" y="56908"/>
                  </a:lnTo>
                  <a:cubicBezTo>
                    <a:pt x="11161" y="58021"/>
                    <a:pt x="12277" y="59134"/>
                    <a:pt x="13712" y="60088"/>
                  </a:cubicBezTo>
                  <a:cubicBezTo>
                    <a:pt x="15307" y="61042"/>
                    <a:pt x="16901" y="61836"/>
                    <a:pt x="18814" y="62472"/>
                  </a:cubicBezTo>
                  <a:cubicBezTo>
                    <a:pt x="20727" y="63108"/>
                    <a:pt x="22641" y="63426"/>
                    <a:pt x="24554" y="63426"/>
                  </a:cubicBezTo>
                  <a:cubicBezTo>
                    <a:pt x="28381" y="63426"/>
                    <a:pt x="31888" y="62472"/>
                    <a:pt x="34918" y="60406"/>
                  </a:cubicBezTo>
                  <a:cubicBezTo>
                    <a:pt x="37947" y="58339"/>
                    <a:pt x="40339" y="55637"/>
                    <a:pt x="42093" y="52140"/>
                  </a:cubicBezTo>
                  <a:cubicBezTo>
                    <a:pt x="43847" y="48642"/>
                    <a:pt x="44644" y="44668"/>
                    <a:pt x="44644" y="40217"/>
                  </a:cubicBezTo>
                  <a:cubicBezTo>
                    <a:pt x="44644" y="35767"/>
                    <a:pt x="43687" y="31792"/>
                    <a:pt x="41933" y="28295"/>
                  </a:cubicBezTo>
                  <a:cubicBezTo>
                    <a:pt x="40179" y="24798"/>
                    <a:pt x="37788" y="22096"/>
                    <a:pt x="34599" y="20188"/>
                  </a:cubicBezTo>
                  <a:close/>
                  <a:moveTo>
                    <a:pt x="33005" y="47371"/>
                  </a:moveTo>
                  <a:cubicBezTo>
                    <a:pt x="31888" y="49437"/>
                    <a:pt x="30453" y="51186"/>
                    <a:pt x="28540" y="52299"/>
                  </a:cubicBezTo>
                  <a:cubicBezTo>
                    <a:pt x="26627" y="53411"/>
                    <a:pt x="24554" y="54047"/>
                    <a:pt x="22162" y="54047"/>
                  </a:cubicBezTo>
                  <a:cubicBezTo>
                    <a:pt x="19771" y="54047"/>
                    <a:pt x="17539" y="53411"/>
                    <a:pt x="15785" y="52299"/>
                  </a:cubicBezTo>
                  <a:cubicBezTo>
                    <a:pt x="14031" y="51186"/>
                    <a:pt x="12436" y="49437"/>
                    <a:pt x="11320" y="47371"/>
                  </a:cubicBezTo>
                  <a:cubicBezTo>
                    <a:pt x="10204" y="45304"/>
                    <a:pt x="9726" y="42761"/>
                    <a:pt x="9726" y="40058"/>
                  </a:cubicBezTo>
                  <a:cubicBezTo>
                    <a:pt x="9726" y="37356"/>
                    <a:pt x="10204" y="34972"/>
                    <a:pt x="11320" y="32905"/>
                  </a:cubicBezTo>
                  <a:cubicBezTo>
                    <a:pt x="12436" y="30839"/>
                    <a:pt x="13871" y="29249"/>
                    <a:pt x="15785" y="27977"/>
                  </a:cubicBezTo>
                  <a:cubicBezTo>
                    <a:pt x="17698" y="26865"/>
                    <a:pt x="19771" y="26229"/>
                    <a:pt x="22162" y="26229"/>
                  </a:cubicBezTo>
                  <a:cubicBezTo>
                    <a:pt x="24554" y="26229"/>
                    <a:pt x="26786" y="26865"/>
                    <a:pt x="28540" y="27977"/>
                  </a:cubicBezTo>
                  <a:cubicBezTo>
                    <a:pt x="30453" y="29090"/>
                    <a:pt x="31888" y="30839"/>
                    <a:pt x="32845" y="32905"/>
                  </a:cubicBezTo>
                  <a:cubicBezTo>
                    <a:pt x="33961" y="34972"/>
                    <a:pt x="34439" y="37356"/>
                    <a:pt x="34439" y="40058"/>
                  </a:cubicBezTo>
                  <a:cubicBezTo>
                    <a:pt x="34439" y="42761"/>
                    <a:pt x="33961" y="45304"/>
                    <a:pt x="32845" y="47371"/>
                  </a:cubicBezTo>
                  <a:close/>
                </a:path>
              </a:pathLst>
            </a:custGeom>
            <a:grpFill/>
            <a:ln w="15937"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1CC0F68-571B-C71A-5F50-DC26CB4FFBEA}"/>
                </a:ext>
              </a:extLst>
            </p:cNvPr>
            <p:cNvSpPr/>
            <p:nvPr/>
          </p:nvSpPr>
          <p:spPr>
            <a:xfrm>
              <a:off x="11315699" y="6177429"/>
              <a:ext cx="43368" cy="46575"/>
            </a:xfrm>
            <a:custGeom>
              <a:avLst/>
              <a:gdLst>
                <a:gd name="connsiteX0" fmla="*/ 37469 w 43368"/>
                <a:gd name="connsiteY0" fmla="*/ 6359 h 46575"/>
                <a:gd name="connsiteX1" fmla="*/ 30932 w 43368"/>
                <a:gd name="connsiteY1" fmla="*/ 1749 h 46575"/>
                <a:gd name="connsiteX2" fmla="*/ 22800 w 43368"/>
                <a:gd name="connsiteY2" fmla="*/ 0 h 46575"/>
                <a:gd name="connsiteX3" fmla="*/ 13552 w 43368"/>
                <a:gd name="connsiteY3" fmla="*/ 1749 h 46575"/>
                <a:gd name="connsiteX4" fmla="*/ 6378 w 43368"/>
                <a:gd name="connsiteY4" fmla="*/ 6676 h 46575"/>
                <a:gd name="connsiteX5" fmla="*/ 1754 w 43368"/>
                <a:gd name="connsiteY5" fmla="*/ 14148 h 46575"/>
                <a:gd name="connsiteX6" fmla="*/ 0 w 43368"/>
                <a:gd name="connsiteY6" fmla="*/ 23685 h 46575"/>
                <a:gd name="connsiteX7" fmla="*/ 3029 w 43368"/>
                <a:gd name="connsiteY7" fmla="*/ 35449 h 46575"/>
                <a:gd name="connsiteX8" fmla="*/ 11480 w 43368"/>
                <a:gd name="connsiteY8" fmla="*/ 43556 h 46575"/>
                <a:gd name="connsiteX9" fmla="*/ 23916 w 43368"/>
                <a:gd name="connsiteY9" fmla="*/ 46576 h 46575"/>
                <a:gd name="connsiteX10" fmla="*/ 30294 w 43368"/>
                <a:gd name="connsiteY10" fmla="*/ 45781 h 46575"/>
                <a:gd name="connsiteX11" fmla="*/ 36353 w 43368"/>
                <a:gd name="connsiteY11" fmla="*/ 43397 h 46575"/>
                <a:gd name="connsiteX12" fmla="*/ 41614 w 43368"/>
                <a:gd name="connsiteY12" fmla="*/ 39741 h 46575"/>
                <a:gd name="connsiteX13" fmla="*/ 36512 w 43368"/>
                <a:gd name="connsiteY13" fmla="*/ 32587 h 46575"/>
                <a:gd name="connsiteX14" fmla="*/ 30772 w 43368"/>
                <a:gd name="connsiteY14" fmla="*/ 36243 h 46575"/>
                <a:gd name="connsiteX15" fmla="*/ 25032 w 43368"/>
                <a:gd name="connsiteY15" fmla="*/ 37197 h 46575"/>
                <a:gd name="connsiteX16" fmla="*/ 17220 w 43368"/>
                <a:gd name="connsiteY16" fmla="*/ 35449 h 46575"/>
                <a:gd name="connsiteX17" fmla="*/ 12117 w 43368"/>
                <a:gd name="connsiteY17" fmla="*/ 30521 h 46575"/>
                <a:gd name="connsiteX18" fmla="*/ 10523 w 43368"/>
                <a:gd name="connsiteY18" fmla="*/ 25752 h 46575"/>
                <a:gd name="connsiteX19" fmla="*/ 43368 w 43368"/>
                <a:gd name="connsiteY19" fmla="*/ 25752 h 46575"/>
                <a:gd name="connsiteX20" fmla="*/ 43368 w 43368"/>
                <a:gd name="connsiteY20" fmla="*/ 22096 h 46575"/>
                <a:gd name="connsiteX21" fmla="*/ 42093 w 43368"/>
                <a:gd name="connsiteY21" fmla="*/ 13353 h 46575"/>
                <a:gd name="connsiteX22" fmla="*/ 37788 w 43368"/>
                <a:gd name="connsiteY22" fmla="*/ 6359 h 46575"/>
                <a:gd name="connsiteX23" fmla="*/ 15625 w 43368"/>
                <a:gd name="connsiteY23" fmla="*/ 10809 h 46575"/>
                <a:gd name="connsiteX24" fmla="*/ 22641 w 43368"/>
                <a:gd name="connsiteY24" fmla="*/ 9220 h 46575"/>
                <a:gd name="connsiteX25" fmla="*/ 27583 w 43368"/>
                <a:gd name="connsiteY25" fmla="*/ 10333 h 46575"/>
                <a:gd name="connsiteX26" fmla="*/ 31250 w 43368"/>
                <a:gd name="connsiteY26" fmla="*/ 13512 h 46575"/>
                <a:gd name="connsiteX27" fmla="*/ 33004 w 43368"/>
                <a:gd name="connsiteY27" fmla="*/ 18122 h 46575"/>
                <a:gd name="connsiteX28" fmla="*/ 33004 w 43368"/>
                <a:gd name="connsiteY28" fmla="*/ 18599 h 46575"/>
                <a:gd name="connsiteX29" fmla="*/ 10364 w 43368"/>
                <a:gd name="connsiteY29" fmla="*/ 18599 h 46575"/>
                <a:gd name="connsiteX30" fmla="*/ 11320 w 43368"/>
                <a:gd name="connsiteY30" fmla="*/ 15578 h 46575"/>
                <a:gd name="connsiteX31" fmla="*/ 15625 w 43368"/>
                <a:gd name="connsiteY31" fmla="*/ 10968 h 4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368" h="46575">
                  <a:moveTo>
                    <a:pt x="37469" y="6359"/>
                  </a:moveTo>
                  <a:cubicBezTo>
                    <a:pt x="35555" y="4451"/>
                    <a:pt x="33483" y="2861"/>
                    <a:pt x="30932" y="1749"/>
                  </a:cubicBezTo>
                  <a:cubicBezTo>
                    <a:pt x="28381" y="636"/>
                    <a:pt x="25670" y="0"/>
                    <a:pt x="22800" y="0"/>
                  </a:cubicBezTo>
                  <a:cubicBezTo>
                    <a:pt x="19452" y="0"/>
                    <a:pt x="16422" y="636"/>
                    <a:pt x="13552" y="1749"/>
                  </a:cubicBezTo>
                  <a:cubicBezTo>
                    <a:pt x="10683" y="2861"/>
                    <a:pt x="8291" y="4610"/>
                    <a:pt x="6378" y="6676"/>
                  </a:cubicBezTo>
                  <a:cubicBezTo>
                    <a:pt x="4305" y="8743"/>
                    <a:pt x="2870" y="11286"/>
                    <a:pt x="1754" y="14148"/>
                  </a:cubicBezTo>
                  <a:cubicBezTo>
                    <a:pt x="638" y="17009"/>
                    <a:pt x="0" y="20188"/>
                    <a:pt x="0" y="23685"/>
                  </a:cubicBezTo>
                  <a:cubicBezTo>
                    <a:pt x="0" y="28136"/>
                    <a:pt x="957" y="31951"/>
                    <a:pt x="3029" y="35449"/>
                  </a:cubicBezTo>
                  <a:cubicBezTo>
                    <a:pt x="5102" y="38787"/>
                    <a:pt x="7812" y="41489"/>
                    <a:pt x="11480" y="43556"/>
                  </a:cubicBezTo>
                  <a:cubicBezTo>
                    <a:pt x="15147" y="45622"/>
                    <a:pt x="19133" y="46576"/>
                    <a:pt x="23916" y="46576"/>
                  </a:cubicBezTo>
                  <a:cubicBezTo>
                    <a:pt x="25989" y="46576"/>
                    <a:pt x="28062" y="46258"/>
                    <a:pt x="30294" y="45781"/>
                  </a:cubicBezTo>
                  <a:cubicBezTo>
                    <a:pt x="32526" y="45304"/>
                    <a:pt x="34439" y="44509"/>
                    <a:pt x="36353" y="43397"/>
                  </a:cubicBezTo>
                  <a:cubicBezTo>
                    <a:pt x="38266" y="42284"/>
                    <a:pt x="40020" y="41171"/>
                    <a:pt x="41614" y="39741"/>
                  </a:cubicBezTo>
                  <a:lnTo>
                    <a:pt x="36512" y="32587"/>
                  </a:lnTo>
                  <a:cubicBezTo>
                    <a:pt x="34439" y="34336"/>
                    <a:pt x="32526" y="35608"/>
                    <a:pt x="30772" y="36243"/>
                  </a:cubicBezTo>
                  <a:cubicBezTo>
                    <a:pt x="29018" y="36879"/>
                    <a:pt x="27105" y="37197"/>
                    <a:pt x="25032" y="37197"/>
                  </a:cubicBezTo>
                  <a:cubicBezTo>
                    <a:pt x="22003" y="37197"/>
                    <a:pt x="19452" y="36561"/>
                    <a:pt x="17220" y="35449"/>
                  </a:cubicBezTo>
                  <a:cubicBezTo>
                    <a:pt x="14988" y="34336"/>
                    <a:pt x="13234" y="32587"/>
                    <a:pt x="12117" y="30521"/>
                  </a:cubicBezTo>
                  <a:cubicBezTo>
                    <a:pt x="11320" y="29090"/>
                    <a:pt x="10842" y="27500"/>
                    <a:pt x="10523" y="25752"/>
                  </a:cubicBezTo>
                  <a:lnTo>
                    <a:pt x="43368" y="25752"/>
                  </a:lnTo>
                  <a:lnTo>
                    <a:pt x="43368" y="22096"/>
                  </a:lnTo>
                  <a:cubicBezTo>
                    <a:pt x="43368" y="18917"/>
                    <a:pt x="43049" y="16055"/>
                    <a:pt x="42093" y="13353"/>
                  </a:cubicBezTo>
                  <a:cubicBezTo>
                    <a:pt x="41136" y="10650"/>
                    <a:pt x="39701" y="8425"/>
                    <a:pt x="37788" y="6359"/>
                  </a:cubicBezTo>
                  <a:close/>
                  <a:moveTo>
                    <a:pt x="15625" y="10809"/>
                  </a:moveTo>
                  <a:cubicBezTo>
                    <a:pt x="17538" y="9697"/>
                    <a:pt x="19771" y="9220"/>
                    <a:pt x="22641" y="9220"/>
                  </a:cubicBezTo>
                  <a:cubicBezTo>
                    <a:pt x="24395" y="9220"/>
                    <a:pt x="26148" y="9538"/>
                    <a:pt x="27583" y="10333"/>
                  </a:cubicBezTo>
                  <a:cubicBezTo>
                    <a:pt x="29018" y="11127"/>
                    <a:pt x="30294" y="12081"/>
                    <a:pt x="31250" y="13512"/>
                  </a:cubicBezTo>
                  <a:cubicBezTo>
                    <a:pt x="32207" y="14783"/>
                    <a:pt x="32845" y="16373"/>
                    <a:pt x="33004" y="18122"/>
                  </a:cubicBezTo>
                  <a:lnTo>
                    <a:pt x="33004" y="18599"/>
                  </a:lnTo>
                  <a:lnTo>
                    <a:pt x="10364" y="18599"/>
                  </a:lnTo>
                  <a:cubicBezTo>
                    <a:pt x="10683" y="17486"/>
                    <a:pt x="10842" y="16373"/>
                    <a:pt x="11320" y="15578"/>
                  </a:cubicBezTo>
                  <a:cubicBezTo>
                    <a:pt x="12277" y="13512"/>
                    <a:pt x="13712" y="12081"/>
                    <a:pt x="15625" y="10968"/>
                  </a:cubicBezTo>
                  <a:close/>
                </a:path>
              </a:pathLst>
            </a:custGeom>
            <a:grpFill/>
            <a:ln w="15937"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66BF67E-6ED9-D1E4-455C-091110BF8161}"/>
                </a:ext>
              </a:extLst>
            </p:cNvPr>
            <p:cNvSpPr/>
            <p:nvPr/>
          </p:nvSpPr>
          <p:spPr>
            <a:xfrm>
              <a:off x="11367837" y="6157082"/>
              <a:ext cx="13393" cy="12240"/>
            </a:xfrm>
            <a:custGeom>
              <a:avLst/>
              <a:gdLst>
                <a:gd name="connsiteX0" fmla="*/ 6537 w 13393"/>
                <a:gd name="connsiteY0" fmla="*/ 0 h 12240"/>
                <a:gd name="connsiteX1" fmla="*/ 1754 w 13393"/>
                <a:gd name="connsiteY1" fmla="*/ 1749 h 12240"/>
                <a:gd name="connsiteX2" fmla="*/ 0 w 13393"/>
                <a:gd name="connsiteY2" fmla="*/ 6200 h 12240"/>
                <a:gd name="connsiteX3" fmla="*/ 1754 w 13393"/>
                <a:gd name="connsiteY3" fmla="*/ 10650 h 12240"/>
                <a:gd name="connsiteX4" fmla="*/ 6697 w 13393"/>
                <a:gd name="connsiteY4" fmla="*/ 12240 h 12240"/>
                <a:gd name="connsiteX5" fmla="*/ 11639 w 13393"/>
                <a:gd name="connsiteY5" fmla="*/ 10492 h 12240"/>
                <a:gd name="connsiteX6" fmla="*/ 13393 w 13393"/>
                <a:gd name="connsiteY6" fmla="*/ 6200 h 12240"/>
                <a:gd name="connsiteX7" fmla="*/ 11639 w 13393"/>
                <a:gd name="connsiteY7" fmla="*/ 1749 h 12240"/>
                <a:gd name="connsiteX8" fmla="*/ 6697 w 13393"/>
                <a:gd name="connsiteY8" fmla="*/ 159 h 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3" h="12240">
                  <a:moveTo>
                    <a:pt x="6537" y="0"/>
                  </a:moveTo>
                  <a:cubicBezTo>
                    <a:pt x="4465" y="0"/>
                    <a:pt x="2870" y="636"/>
                    <a:pt x="1754" y="1749"/>
                  </a:cubicBezTo>
                  <a:cubicBezTo>
                    <a:pt x="638" y="2861"/>
                    <a:pt x="0" y="4292"/>
                    <a:pt x="0" y="6200"/>
                  </a:cubicBezTo>
                  <a:cubicBezTo>
                    <a:pt x="0" y="8107"/>
                    <a:pt x="638" y="9538"/>
                    <a:pt x="1754" y="10650"/>
                  </a:cubicBezTo>
                  <a:cubicBezTo>
                    <a:pt x="2870" y="11763"/>
                    <a:pt x="4465" y="12240"/>
                    <a:pt x="6697" y="12240"/>
                  </a:cubicBezTo>
                  <a:cubicBezTo>
                    <a:pt x="8929" y="12240"/>
                    <a:pt x="10364" y="11604"/>
                    <a:pt x="11639" y="10492"/>
                  </a:cubicBezTo>
                  <a:cubicBezTo>
                    <a:pt x="12755" y="9379"/>
                    <a:pt x="13393" y="7948"/>
                    <a:pt x="13393" y="6200"/>
                  </a:cubicBezTo>
                  <a:cubicBezTo>
                    <a:pt x="13393" y="4292"/>
                    <a:pt x="12755" y="2702"/>
                    <a:pt x="11639" y="1749"/>
                  </a:cubicBezTo>
                  <a:cubicBezTo>
                    <a:pt x="10523" y="636"/>
                    <a:pt x="8769" y="159"/>
                    <a:pt x="6697" y="159"/>
                  </a:cubicBezTo>
                  <a:close/>
                </a:path>
              </a:pathLst>
            </a:custGeom>
            <a:grpFill/>
            <a:ln w="15937"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B82134-31AC-C286-8C0B-8BC4A4E5464C}"/>
                </a:ext>
              </a:extLst>
            </p:cNvPr>
            <p:cNvSpPr/>
            <p:nvPr/>
          </p:nvSpPr>
          <p:spPr>
            <a:xfrm>
              <a:off x="11369272" y="6178541"/>
              <a:ext cx="10363" cy="44509"/>
            </a:xfrm>
            <a:custGeom>
              <a:avLst/>
              <a:gdLst>
                <a:gd name="connsiteX0" fmla="*/ 0 w 10363"/>
                <a:gd name="connsiteY0" fmla="*/ 0 h 44509"/>
                <a:gd name="connsiteX1" fmla="*/ 10364 w 10363"/>
                <a:gd name="connsiteY1" fmla="*/ 0 h 44509"/>
                <a:gd name="connsiteX2" fmla="*/ 10364 w 10363"/>
                <a:gd name="connsiteY2" fmla="*/ 44509 h 44509"/>
                <a:gd name="connsiteX3" fmla="*/ 0 w 10363"/>
                <a:gd name="connsiteY3" fmla="*/ 44509 h 44509"/>
              </a:gdLst>
              <a:ahLst/>
              <a:cxnLst>
                <a:cxn ang="0">
                  <a:pos x="connsiteX0" y="connsiteY0"/>
                </a:cxn>
                <a:cxn ang="0">
                  <a:pos x="connsiteX1" y="connsiteY1"/>
                </a:cxn>
                <a:cxn ang="0">
                  <a:pos x="connsiteX2" y="connsiteY2"/>
                </a:cxn>
                <a:cxn ang="0">
                  <a:pos x="connsiteX3" y="connsiteY3"/>
                </a:cxn>
              </a:cxnLst>
              <a:rect l="l" t="t" r="r" b="b"/>
              <a:pathLst>
                <a:path w="10363" h="44509">
                  <a:moveTo>
                    <a:pt x="0" y="0"/>
                  </a:moveTo>
                  <a:lnTo>
                    <a:pt x="10364" y="0"/>
                  </a:lnTo>
                  <a:lnTo>
                    <a:pt x="10364" y="44509"/>
                  </a:lnTo>
                  <a:lnTo>
                    <a:pt x="0" y="44509"/>
                  </a:lnTo>
                  <a:close/>
                </a:path>
              </a:pathLst>
            </a:custGeom>
            <a:grpFill/>
            <a:ln w="15937"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6889CA2-5DC8-DA2B-2303-46592C1D8ACC}"/>
                </a:ext>
              </a:extLst>
            </p:cNvPr>
            <p:cNvSpPr/>
            <p:nvPr/>
          </p:nvSpPr>
          <p:spPr>
            <a:xfrm>
              <a:off x="11392869" y="6177588"/>
              <a:ext cx="39860" cy="45463"/>
            </a:xfrm>
            <a:custGeom>
              <a:avLst/>
              <a:gdLst>
                <a:gd name="connsiteX0" fmla="*/ 33004 w 39860"/>
                <a:gd name="connsiteY0" fmla="*/ 2067 h 45463"/>
                <a:gd name="connsiteX1" fmla="*/ 24554 w 39860"/>
                <a:gd name="connsiteY1" fmla="*/ 0 h 45463"/>
                <a:gd name="connsiteX2" fmla="*/ 17539 w 39860"/>
                <a:gd name="connsiteY2" fmla="*/ 1590 h 45463"/>
                <a:gd name="connsiteX3" fmla="*/ 11639 w 39860"/>
                <a:gd name="connsiteY3" fmla="*/ 5564 h 45463"/>
                <a:gd name="connsiteX4" fmla="*/ 10204 w 39860"/>
                <a:gd name="connsiteY4" fmla="*/ 7312 h 45463"/>
                <a:gd name="connsiteX5" fmla="*/ 10204 w 39860"/>
                <a:gd name="connsiteY5" fmla="*/ 954 h 45463"/>
                <a:gd name="connsiteX6" fmla="*/ 0 w 39860"/>
                <a:gd name="connsiteY6" fmla="*/ 954 h 45463"/>
                <a:gd name="connsiteX7" fmla="*/ 0 w 39860"/>
                <a:gd name="connsiteY7" fmla="*/ 45463 h 45463"/>
                <a:gd name="connsiteX8" fmla="*/ 10364 w 39860"/>
                <a:gd name="connsiteY8" fmla="*/ 45463 h 45463"/>
                <a:gd name="connsiteX9" fmla="*/ 10364 w 39860"/>
                <a:gd name="connsiteY9" fmla="*/ 18599 h 45463"/>
                <a:gd name="connsiteX10" fmla="*/ 11161 w 39860"/>
                <a:gd name="connsiteY10" fmla="*/ 14942 h 45463"/>
                <a:gd name="connsiteX11" fmla="*/ 13393 w 39860"/>
                <a:gd name="connsiteY11" fmla="*/ 11922 h 45463"/>
                <a:gd name="connsiteX12" fmla="*/ 16741 w 39860"/>
                <a:gd name="connsiteY12" fmla="*/ 9856 h 45463"/>
                <a:gd name="connsiteX13" fmla="*/ 20887 w 39860"/>
                <a:gd name="connsiteY13" fmla="*/ 9061 h 45463"/>
                <a:gd name="connsiteX14" fmla="*/ 25670 w 39860"/>
                <a:gd name="connsiteY14" fmla="*/ 10015 h 45463"/>
                <a:gd name="connsiteX15" fmla="*/ 28540 w 39860"/>
                <a:gd name="connsiteY15" fmla="*/ 13353 h 45463"/>
                <a:gd name="connsiteX16" fmla="*/ 29497 w 39860"/>
                <a:gd name="connsiteY16" fmla="*/ 18917 h 45463"/>
                <a:gd name="connsiteX17" fmla="*/ 29497 w 39860"/>
                <a:gd name="connsiteY17" fmla="*/ 45304 h 45463"/>
                <a:gd name="connsiteX18" fmla="*/ 39860 w 39860"/>
                <a:gd name="connsiteY18" fmla="*/ 45304 h 45463"/>
                <a:gd name="connsiteX19" fmla="*/ 39860 w 39860"/>
                <a:gd name="connsiteY19" fmla="*/ 18122 h 45463"/>
                <a:gd name="connsiteX20" fmla="*/ 38107 w 39860"/>
                <a:gd name="connsiteY20" fmla="*/ 7948 h 45463"/>
                <a:gd name="connsiteX21" fmla="*/ 33004 w 39860"/>
                <a:gd name="connsiteY21" fmla="*/ 1908 h 4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60" h="45463">
                  <a:moveTo>
                    <a:pt x="33004" y="2067"/>
                  </a:moveTo>
                  <a:cubicBezTo>
                    <a:pt x="30772" y="795"/>
                    <a:pt x="27902" y="0"/>
                    <a:pt x="24554" y="0"/>
                  </a:cubicBezTo>
                  <a:cubicBezTo>
                    <a:pt x="22162" y="0"/>
                    <a:pt x="19930" y="477"/>
                    <a:pt x="17539" y="1590"/>
                  </a:cubicBezTo>
                  <a:cubicBezTo>
                    <a:pt x="15307" y="2543"/>
                    <a:pt x="13393" y="3974"/>
                    <a:pt x="11639" y="5564"/>
                  </a:cubicBezTo>
                  <a:cubicBezTo>
                    <a:pt x="11002" y="6200"/>
                    <a:pt x="10683" y="6676"/>
                    <a:pt x="10204" y="7312"/>
                  </a:cubicBezTo>
                  <a:lnTo>
                    <a:pt x="10204" y="954"/>
                  </a:lnTo>
                  <a:lnTo>
                    <a:pt x="0" y="954"/>
                  </a:lnTo>
                  <a:lnTo>
                    <a:pt x="0" y="45463"/>
                  </a:lnTo>
                  <a:lnTo>
                    <a:pt x="10364" y="45463"/>
                  </a:lnTo>
                  <a:lnTo>
                    <a:pt x="10364" y="18599"/>
                  </a:lnTo>
                  <a:cubicBezTo>
                    <a:pt x="10364" y="17327"/>
                    <a:pt x="10683" y="16055"/>
                    <a:pt x="11161" y="14942"/>
                  </a:cubicBezTo>
                  <a:cubicBezTo>
                    <a:pt x="11639" y="13830"/>
                    <a:pt x="12436" y="12876"/>
                    <a:pt x="13393" y="11922"/>
                  </a:cubicBezTo>
                  <a:cubicBezTo>
                    <a:pt x="14350" y="11127"/>
                    <a:pt x="15466" y="10333"/>
                    <a:pt x="16741" y="9856"/>
                  </a:cubicBezTo>
                  <a:cubicBezTo>
                    <a:pt x="18017" y="9379"/>
                    <a:pt x="19452" y="9061"/>
                    <a:pt x="20887" y="9061"/>
                  </a:cubicBezTo>
                  <a:cubicBezTo>
                    <a:pt x="22800" y="9061"/>
                    <a:pt x="24395" y="9379"/>
                    <a:pt x="25670" y="10015"/>
                  </a:cubicBezTo>
                  <a:cubicBezTo>
                    <a:pt x="26946" y="10650"/>
                    <a:pt x="27902" y="11763"/>
                    <a:pt x="28540" y="13353"/>
                  </a:cubicBezTo>
                  <a:cubicBezTo>
                    <a:pt x="29178" y="14783"/>
                    <a:pt x="29497" y="16691"/>
                    <a:pt x="29497" y="18917"/>
                  </a:cubicBezTo>
                  <a:lnTo>
                    <a:pt x="29497" y="45304"/>
                  </a:lnTo>
                  <a:lnTo>
                    <a:pt x="39860" y="45304"/>
                  </a:lnTo>
                  <a:lnTo>
                    <a:pt x="39860" y="18122"/>
                  </a:lnTo>
                  <a:cubicBezTo>
                    <a:pt x="39860" y="14148"/>
                    <a:pt x="39223" y="10650"/>
                    <a:pt x="38107" y="7948"/>
                  </a:cubicBezTo>
                  <a:cubicBezTo>
                    <a:pt x="36990" y="5246"/>
                    <a:pt x="35237" y="3179"/>
                    <a:pt x="33004" y="1908"/>
                  </a:cubicBezTo>
                  <a:close/>
                </a:path>
              </a:pathLst>
            </a:custGeom>
            <a:grpFill/>
            <a:ln w="15937"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5F6AB7-B4E7-4794-B1DE-99A690AD369C}"/>
                </a:ext>
              </a:extLst>
            </p:cNvPr>
            <p:cNvSpPr/>
            <p:nvPr/>
          </p:nvSpPr>
          <p:spPr>
            <a:xfrm>
              <a:off x="11441339" y="6177588"/>
              <a:ext cx="46397" cy="65015"/>
            </a:xfrm>
            <a:custGeom>
              <a:avLst/>
              <a:gdLst>
                <a:gd name="connsiteX0" fmla="*/ 36353 w 46397"/>
                <a:gd name="connsiteY0" fmla="*/ 954 h 65015"/>
                <a:gd name="connsiteX1" fmla="*/ 36353 w 46397"/>
                <a:gd name="connsiteY1" fmla="*/ 6676 h 65015"/>
                <a:gd name="connsiteX2" fmla="*/ 34439 w 46397"/>
                <a:gd name="connsiteY2" fmla="*/ 4769 h 65015"/>
                <a:gd name="connsiteX3" fmla="*/ 30772 w 46397"/>
                <a:gd name="connsiteY3" fmla="*/ 2384 h 65015"/>
                <a:gd name="connsiteX4" fmla="*/ 26467 w 46397"/>
                <a:gd name="connsiteY4" fmla="*/ 636 h 65015"/>
                <a:gd name="connsiteX5" fmla="*/ 21525 w 46397"/>
                <a:gd name="connsiteY5" fmla="*/ 0 h 65015"/>
                <a:gd name="connsiteX6" fmla="*/ 10523 w 46397"/>
                <a:gd name="connsiteY6" fmla="*/ 3020 h 65015"/>
                <a:gd name="connsiteX7" fmla="*/ 2870 w 46397"/>
                <a:gd name="connsiteY7" fmla="*/ 11127 h 65015"/>
                <a:gd name="connsiteX8" fmla="*/ 0 w 46397"/>
                <a:gd name="connsiteY8" fmla="*/ 23050 h 65015"/>
                <a:gd name="connsiteX9" fmla="*/ 2870 w 46397"/>
                <a:gd name="connsiteY9" fmla="*/ 34813 h 65015"/>
                <a:gd name="connsiteX10" fmla="*/ 10523 w 46397"/>
                <a:gd name="connsiteY10" fmla="*/ 42920 h 65015"/>
                <a:gd name="connsiteX11" fmla="*/ 21684 w 46397"/>
                <a:gd name="connsiteY11" fmla="*/ 45940 h 65015"/>
                <a:gd name="connsiteX12" fmla="*/ 28859 w 46397"/>
                <a:gd name="connsiteY12" fmla="*/ 44509 h 65015"/>
                <a:gd name="connsiteX13" fmla="*/ 34599 w 46397"/>
                <a:gd name="connsiteY13" fmla="*/ 40694 h 65015"/>
                <a:gd name="connsiteX14" fmla="*/ 35874 w 46397"/>
                <a:gd name="connsiteY14" fmla="*/ 38946 h 65015"/>
                <a:gd name="connsiteX15" fmla="*/ 35874 w 46397"/>
                <a:gd name="connsiteY15" fmla="*/ 43238 h 65015"/>
                <a:gd name="connsiteX16" fmla="*/ 34280 w 46397"/>
                <a:gd name="connsiteY16" fmla="*/ 50232 h 65015"/>
                <a:gd name="connsiteX17" fmla="*/ 29816 w 46397"/>
                <a:gd name="connsiteY17" fmla="*/ 54524 h 65015"/>
                <a:gd name="connsiteX18" fmla="*/ 22322 w 46397"/>
                <a:gd name="connsiteY18" fmla="*/ 55955 h 65015"/>
                <a:gd name="connsiteX19" fmla="*/ 17379 w 46397"/>
                <a:gd name="connsiteY19" fmla="*/ 55478 h 65015"/>
                <a:gd name="connsiteX20" fmla="*/ 12755 w 46397"/>
                <a:gd name="connsiteY20" fmla="*/ 54047 h 65015"/>
                <a:gd name="connsiteX21" fmla="*/ 8769 w 46397"/>
                <a:gd name="connsiteY21" fmla="*/ 51822 h 65015"/>
                <a:gd name="connsiteX22" fmla="*/ 5102 w 46397"/>
                <a:gd name="connsiteY22" fmla="*/ 59452 h 65015"/>
                <a:gd name="connsiteX23" fmla="*/ 13074 w 46397"/>
                <a:gd name="connsiteY23" fmla="*/ 63426 h 65015"/>
                <a:gd name="connsiteX24" fmla="*/ 22960 w 46397"/>
                <a:gd name="connsiteY24" fmla="*/ 65016 h 65015"/>
                <a:gd name="connsiteX25" fmla="*/ 32845 w 46397"/>
                <a:gd name="connsiteY25" fmla="*/ 63585 h 65015"/>
                <a:gd name="connsiteX26" fmla="*/ 40179 w 46397"/>
                <a:gd name="connsiteY26" fmla="*/ 59134 h 65015"/>
                <a:gd name="connsiteX27" fmla="*/ 44803 w 46397"/>
                <a:gd name="connsiteY27" fmla="*/ 52140 h 65015"/>
                <a:gd name="connsiteX28" fmla="*/ 46398 w 46397"/>
                <a:gd name="connsiteY28" fmla="*/ 42602 h 65015"/>
                <a:gd name="connsiteX29" fmla="*/ 46398 w 46397"/>
                <a:gd name="connsiteY29" fmla="*/ 1113 h 65015"/>
                <a:gd name="connsiteX30" fmla="*/ 36193 w 46397"/>
                <a:gd name="connsiteY30" fmla="*/ 1113 h 65015"/>
                <a:gd name="connsiteX31" fmla="*/ 30294 w 46397"/>
                <a:gd name="connsiteY31" fmla="*/ 35131 h 65015"/>
                <a:gd name="connsiteX32" fmla="*/ 23598 w 46397"/>
                <a:gd name="connsiteY32" fmla="*/ 36879 h 65015"/>
                <a:gd name="connsiteX33" fmla="*/ 16901 w 46397"/>
                <a:gd name="connsiteY33" fmla="*/ 35131 h 65015"/>
                <a:gd name="connsiteX34" fmla="*/ 12436 w 46397"/>
                <a:gd name="connsiteY34" fmla="*/ 30203 h 65015"/>
                <a:gd name="connsiteX35" fmla="*/ 10842 w 46397"/>
                <a:gd name="connsiteY35" fmla="*/ 23050 h 65015"/>
                <a:gd name="connsiteX36" fmla="*/ 12436 w 46397"/>
                <a:gd name="connsiteY36" fmla="*/ 15896 h 65015"/>
                <a:gd name="connsiteX37" fmla="*/ 16901 w 46397"/>
                <a:gd name="connsiteY37" fmla="*/ 10968 h 65015"/>
                <a:gd name="connsiteX38" fmla="*/ 23598 w 46397"/>
                <a:gd name="connsiteY38" fmla="*/ 9220 h 65015"/>
                <a:gd name="connsiteX39" fmla="*/ 30294 w 46397"/>
                <a:gd name="connsiteY39" fmla="*/ 10968 h 65015"/>
                <a:gd name="connsiteX40" fmla="*/ 34758 w 46397"/>
                <a:gd name="connsiteY40" fmla="*/ 15896 h 65015"/>
                <a:gd name="connsiteX41" fmla="*/ 36353 w 46397"/>
                <a:gd name="connsiteY41" fmla="*/ 23209 h 65015"/>
                <a:gd name="connsiteX42" fmla="*/ 34758 w 46397"/>
                <a:gd name="connsiteY42" fmla="*/ 30362 h 65015"/>
                <a:gd name="connsiteX43" fmla="*/ 30294 w 46397"/>
                <a:gd name="connsiteY43" fmla="*/ 35290 h 6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397" h="65015">
                  <a:moveTo>
                    <a:pt x="36353" y="954"/>
                  </a:moveTo>
                  <a:lnTo>
                    <a:pt x="36353" y="6676"/>
                  </a:lnTo>
                  <a:cubicBezTo>
                    <a:pt x="36353" y="6676"/>
                    <a:pt x="35237" y="5405"/>
                    <a:pt x="34439" y="4769"/>
                  </a:cubicBezTo>
                  <a:cubicBezTo>
                    <a:pt x="33324" y="3815"/>
                    <a:pt x="32207" y="3020"/>
                    <a:pt x="30772" y="2384"/>
                  </a:cubicBezTo>
                  <a:cubicBezTo>
                    <a:pt x="29497" y="1590"/>
                    <a:pt x="28062" y="1113"/>
                    <a:pt x="26467" y="636"/>
                  </a:cubicBezTo>
                  <a:cubicBezTo>
                    <a:pt x="24873" y="318"/>
                    <a:pt x="23279" y="0"/>
                    <a:pt x="21525" y="0"/>
                  </a:cubicBezTo>
                  <a:cubicBezTo>
                    <a:pt x="17539" y="0"/>
                    <a:pt x="13872" y="954"/>
                    <a:pt x="10523" y="3020"/>
                  </a:cubicBezTo>
                  <a:cubicBezTo>
                    <a:pt x="7334" y="5087"/>
                    <a:pt x="4783" y="7789"/>
                    <a:pt x="2870" y="11127"/>
                  </a:cubicBezTo>
                  <a:cubicBezTo>
                    <a:pt x="957" y="14625"/>
                    <a:pt x="0" y="18599"/>
                    <a:pt x="0" y="23050"/>
                  </a:cubicBezTo>
                  <a:cubicBezTo>
                    <a:pt x="0" y="27500"/>
                    <a:pt x="957" y="31475"/>
                    <a:pt x="2870" y="34813"/>
                  </a:cubicBezTo>
                  <a:cubicBezTo>
                    <a:pt x="4783" y="38151"/>
                    <a:pt x="7334" y="40853"/>
                    <a:pt x="10523" y="42920"/>
                  </a:cubicBezTo>
                  <a:cubicBezTo>
                    <a:pt x="13712" y="44827"/>
                    <a:pt x="17539" y="45940"/>
                    <a:pt x="21684" y="45940"/>
                  </a:cubicBezTo>
                  <a:cubicBezTo>
                    <a:pt x="24076" y="45940"/>
                    <a:pt x="26467" y="45463"/>
                    <a:pt x="28859" y="44509"/>
                  </a:cubicBezTo>
                  <a:cubicBezTo>
                    <a:pt x="31251" y="43556"/>
                    <a:pt x="33164" y="42284"/>
                    <a:pt x="34599" y="40694"/>
                  </a:cubicBezTo>
                  <a:cubicBezTo>
                    <a:pt x="35077" y="40217"/>
                    <a:pt x="35556" y="39582"/>
                    <a:pt x="35874" y="38946"/>
                  </a:cubicBezTo>
                  <a:lnTo>
                    <a:pt x="35874" y="43238"/>
                  </a:lnTo>
                  <a:cubicBezTo>
                    <a:pt x="35874" y="46099"/>
                    <a:pt x="35396" y="48325"/>
                    <a:pt x="34280" y="50232"/>
                  </a:cubicBezTo>
                  <a:cubicBezTo>
                    <a:pt x="33164" y="52140"/>
                    <a:pt x="31729" y="53570"/>
                    <a:pt x="29816" y="54524"/>
                  </a:cubicBezTo>
                  <a:cubicBezTo>
                    <a:pt x="27743" y="55478"/>
                    <a:pt x="25351" y="55955"/>
                    <a:pt x="22322" y="55955"/>
                  </a:cubicBezTo>
                  <a:cubicBezTo>
                    <a:pt x="20727" y="55955"/>
                    <a:pt x="18974" y="55796"/>
                    <a:pt x="17379" y="55478"/>
                  </a:cubicBezTo>
                  <a:cubicBezTo>
                    <a:pt x="15785" y="55160"/>
                    <a:pt x="14190" y="54683"/>
                    <a:pt x="12755" y="54047"/>
                  </a:cubicBezTo>
                  <a:cubicBezTo>
                    <a:pt x="11320" y="53411"/>
                    <a:pt x="9886" y="52776"/>
                    <a:pt x="8769" y="51822"/>
                  </a:cubicBezTo>
                  <a:lnTo>
                    <a:pt x="5102" y="59452"/>
                  </a:lnTo>
                  <a:cubicBezTo>
                    <a:pt x="7175" y="61042"/>
                    <a:pt x="9726" y="62472"/>
                    <a:pt x="13074" y="63426"/>
                  </a:cubicBezTo>
                  <a:cubicBezTo>
                    <a:pt x="16422" y="64380"/>
                    <a:pt x="19612" y="65016"/>
                    <a:pt x="22960" y="65016"/>
                  </a:cubicBezTo>
                  <a:cubicBezTo>
                    <a:pt x="26627" y="65016"/>
                    <a:pt x="29975" y="64539"/>
                    <a:pt x="32845" y="63585"/>
                  </a:cubicBezTo>
                  <a:cubicBezTo>
                    <a:pt x="35715" y="62631"/>
                    <a:pt x="38107" y="61200"/>
                    <a:pt x="40179" y="59134"/>
                  </a:cubicBezTo>
                  <a:cubicBezTo>
                    <a:pt x="42252" y="57067"/>
                    <a:pt x="43687" y="54842"/>
                    <a:pt x="44803" y="52140"/>
                  </a:cubicBezTo>
                  <a:cubicBezTo>
                    <a:pt x="45919" y="49437"/>
                    <a:pt x="46398" y="46258"/>
                    <a:pt x="46398" y="42602"/>
                  </a:cubicBezTo>
                  <a:lnTo>
                    <a:pt x="46398" y="1113"/>
                  </a:lnTo>
                  <a:lnTo>
                    <a:pt x="36193" y="1113"/>
                  </a:lnTo>
                  <a:close/>
                  <a:moveTo>
                    <a:pt x="30294" y="35131"/>
                  </a:moveTo>
                  <a:cubicBezTo>
                    <a:pt x="28381" y="36243"/>
                    <a:pt x="26148" y="36879"/>
                    <a:pt x="23598" y="36879"/>
                  </a:cubicBezTo>
                  <a:cubicBezTo>
                    <a:pt x="21046" y="36879"/>
                    <a:pt x="18814" y="36243"/>
                    <a:pt x="16901" y="35131"/>
                  </a:cubicBezTo>
                  <a:cubicBezTo>
                    <a:pt x="14988" y="34018"/>
                    <a:pt x="13553" y="32269"/>
                    <a:pt x="12436" y="30203"/>
                  </a:cubicBezTo>
                  <a:cubicBezTo>
                    <a:pt x="11320" y="28136"/>
                    <a:pt x="10842" y="25752"/>
                    <a:pt x="10842" y="23050"/>
                  </a:cubicBezTo>
                  <a:cubicBezTo>
                    <a:pt x="10842" y="20347"/>
                    <a:pt x="11320" y="17963"/>
                    <a:pt x="12436" y="15896"/>
                  </a:cubicBezTo>
                  <a:cubicBezTo>
                    <a:pt x="13553" y="13830"/>
                    <a:pt x="14988" y="12081"/>
                    <a:pt x="16901" y="10968"/>
                  </a:cubicBezTo>
                  <a:cubicBezTo>
                    <a:pt x="18814" y="9697"/>
                    <a:pt x="21046" y="9220"/>
                    <a:pt x="23598" y="9220"/>
                  </a:cubicBezTo>
                  <a:cubicBezTo>
                    <a:pt x="26148" y="9220"/>
                    <a:pt x="28381" y="9856"/>
                    <a:pt x="30294" y="10968"/>
                  </a:cubicBezTo>
                  <a:cubicBezTo>
                    <a:pt x="32207" y="12081"/>
                    <a:pt x="33642" y="13830"/>
                    <a:pt x="34758" y="15896"/>
                  </a:cubicBezTo>
                  <a:cubicBezTo>
                    <a:pt x="35874" y="17963"/>
                    <a:pt x="36353" y="20506"/>
                    <a:pt x="36353" y="23209"/>
                  </a:cubicBezTo>
                  <a:cubicBezTo>
                    <a:pt x="36353" y="25911"/>
                    <a:pt x="35874" y="28295"/>
                    <a:pt x="34758" y="30362"/>
                  </a:cubicBezTo>
                  <a:cubicBezTo>
                    <a:pt x="33642" y="32428"/>
                    <a:pt x="32207" y="34018"/>
                    <a:pt x="30294" y="35290"/>
                  </a:cubicBezTo>
                  <a:close/>
                </a:path>
              </a:pathLst>
            </a:custGeom>
            <a:grpFill/>
            <a:ln w="15937" cap="flat">
              <a:noFill/>
              <a:prstDash val="solid"/>
              <a:miter/>
            </a:ln>
          </p:spPr>
          <p:txBody>
            <a:bodyPr rtlCol="0" anchor="ctr"/>
            <a:lstStyle/>
            <a:p>
              <a:endParaRPr lang="en-US"/>
            </a:p>
          </p:txBody>
        </p:sp>
      </p:grpSp>
    </p:spTree>
    <p:extLst>
      <p:ext uri="{BB962C8B-B14F-4D97-AF65-F5344CB8AC3E}">
        <p14:creationId xmlns:p14="http://schemas.microsoft.com/office/powerpoint/2010/main" val="262832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Sand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3183871"/>
            <a:ext cx="3807889" cy="2287066"/>
          </a:xfrm>
        </p:spPr>
        <p:txBody>
          <a:bodyPr anchor="t">
            <a:normAutofit/>
          </a:bodyPr>
          <a:lstStyle>
            <a:lvl1pPr>
              <a:defRPr sz="4600">
                <a:solidFill>
                  <a:schemeClr val="tx1"/>
                </a:solidFill>
              </a:defRPr>
            </a:lvl1pPr>
          </a:lstStyle>
          <a:p>
            <a:r>
              <a:rPr lang="en-GB"/>
              <a:t>Neami</a:t>
            </a:r>
            <a:br>
              <a:rPr lang="en-GB"/>
            </a:br>
            <a:r>
              <a:rPr lang="en-GB"/>
              <a:t>PowerPoint</a:t>
            </a:r>
            <a:br>
              <a:rPr lang="en-GB"/>
            </a:br>
            <a:r>
              <a:rPr lang="en-GB"/>
              <a:t>template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5476251"/>
            <a:ext cx="3998885" cy="734489"/>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p>
        </p:txBody>
      </p:sp>
      <p:sp>
        <p:nvSpPr>
          <p:cNvPr id="27" name="object 4">
            <a:extLst>
              <a:ext uri="{FF2B5EF4-FFF2-40B4-BE49-F238E27FC236}">
                <a16:creationId xmlns:a16="http://schemas.microsoft.com/office/drawing/2014/main" id="{784C2C32-20BB-FC47-D7AD-2CB88BFA4701}"/>
              </a:ext>
            </a:extLst>
          </p:cNvPr>
          <p:cNvSpPr/>
          <p:nvPr userDrawn="1"/>
        </p:nvSpPr>
        <p:spPr>
          <a:xfrm>
            <a:off x="769027" y="2212954"/>
            <a:ext cx="901700" cy="729615"/>
          </a:xfrm>
          <a:custGeom>
            <a:avLst/>
            <a:gdLst/>
            <a:ahLst/>
            <a:cxnLst/>
            <a:rect l="l" t="t" r="r" b="b"/>
            <a:pathLst>
              <a:path w="901700" h="729614">
                <a:moveTo>
                  <a:pt x="734005" y="17"/>
                </a:moveTo>
                <a:lnTo>
                  <a:pt x="691866" y="5153"/>
                </a:lnTo>
                <a:lnTo>
                  <a:pt x="644465" y="25659"/>
                </a:lnTo>
                <a:lnTo>
                  <a:pt x="609138" y="50589"/>
                </a:lnTo>
                <a:lnTo>
                  <a:pt x="594041" y="65197"/>
                </a:lnTo>
                <a:lnTo>
                  <a:pt x="583224" y="74070"/>
                </a:lnTo>
                <a:lnTo>
                  <a:pt x="572676" y="79481"/>
                </a:lnTo>
                <a:lnTo>
                  <a:pt x="568181" y="80662"/>
                </a:lnTo>
                <a:lnTo>
                  <a:pt x="564358" y="79684"/>
                </a:lnTo>
                <a:lnTo>
                  <a:pt x="557665" y="66946"/>
                </a:lnTo>
                <a:lnTo>
                  <a:pt x="551689" y="57022"/>
                </a:lnTo>
                <a:lnTo>
                  <a:pt x="517787" y="23004"/>
                </a:lnTo>
                <a:lnTo>
                  <a:pt x="483084" y="15912"/>
                </a:lnTo>
                <a:lnTo>
                  <a:pt x="474618" y="15992"/>
                </a:lnTo>
                <a:lnTo>
                  <a:pt x="432094" y="24459"/>
                </a:lnTo>
                <a:lnTo>
                  <a:pt x="392476" y="42626"/>
                </a:lnTo>
                <a:lnTo>
                  <a:pt x="347107" y="73381"/>
                </a:lnTo>
                <a:lnTo>
                  <a:pt x="306572" y="112123"/>
                </a:lnTo>
                <a:lnTo>
                  <a:pt x="282215" y="143375"/>
                </a:lnTo>
                <a:lnTo>
                  <a:pt x="263190" y="175366"/>
                </a:lnTo>
                <a:lnTo>
                  <a:pt x="258415" y="183189"/>
                </a:lnTo>
                <a:lnTo>
                  <a:pt x="251151" y="196969"/>
                </a:lnTo>
                <a:lnTo>
                  <a:pt x="248471" y="202582"/>
                </a:lnTo>
                <a:lnTo>
                  <a:pt x="245296" y="211955"/>
                </a:lnTo>
                <a:lnTo>
                  <a:pt x="244788" y="215727"/>
                </a:lnTo>
                <a:lnTo>
                  <a:pt x="246236" y="217530"/>
                </a:lnTo>
                <a:lnTo>
                  <a:pt x="241232" y="211688"/>
                </a:lnTo>
                <a:lnTo>
                  <a:pt x="199982" y="192473"/>
                </a:lnTo>
                <a:lnTo>
                  <a:pt x="189585" y="194634"/>
                </a:lnTo>
                <a:lnTo>
                  <a:pt x="156057" y="218646"/>
                </a:lnTo>
                <a:lnTo>
                  <a:pt x="130632" y="253747"/>
                </a:lnTo>
                <a:lnTo>
                  <a:pt x="110261" y="293769"/>
                </a:lnTo>
                <a:lnTo>
                  <a:pt x="90686" y="351884"/>
                </a:lnTo>
                <a:lnTo>
                  <a:pt x="81909" y="393563"/>
                </a:lnTo>
                <a:lnTo>
                  <a:pt x="76892" y="432653"/>
                </a:lnTo>
                <a:lnTo>
                  <a:pt x="74748" y="481779"/>
                </a:lnTo>
                <a:lnTo>
                  <a:pt x="74924" y="494204"/>
                </a:lnTo>
                <a:lnTo>
                  <a:pt x="78583" y="543781"/>
                </a:lnTo>
                <a:lnTo>
                  <a:pt x="84120" y="571124"/>
                </a:lnTo>
                <a:lnTo>
                  <a:pt x="63193" y="577679"/>
                </a:lnTo>
                <a:lnTo>
                  <a:pt x="49144" y="583133"/>
                </a:lnTo>
                <a:lnTo>
                  <a:pt x="35610" y="590428"/>
                </a:lnTo>
                <a:lnTo>
                  <a:pt x="16226" y="602505"/>
                </a:lnTo>
                <a:lnTo>
                  <a:pt x="0" y="624872"/>
                </a:lnTo>
                <a:lnTo>
                  <a:pt x="600" y="654282"/>
                </a:lnTo>
                <a:lnTo>
                  <a:pt x="18653" y="680574"/>
                </a:lnTo>
                <a:lnTo>
                  <a:pt x="54783" y="693590"/>
                </a:lnTo>
                <a:lnTo>
                  <a:pt x="94857" y="687648"/>
                </a:lnTo>
                <a:lnTo>
                  <a:pt x="124030" y="670674"/>
                </a:lnTo>
                <a:lnTo>
                  <a:pt x="141858" y="652951"/>
                </a:lnTo>
                <a:lnTo>
                  <a:pt x="147900" y="644758"/>
                </a:lnTo>
                <a:lnTo>
                  <a:pt x="168361" y="657734"/>
                </a:lnTo>
                <a:lnTo>
                  <a:pt x="207340" y="680669"/>
                </a:lnTo>
                <a:lnTo>
                  <a:pt x="255989" y="702569"/>
                </a:lnTo>
                <a:lnTo>
                  <a:pt x="308618" y="716348"/>
                </a:lnTo>
                <a:lnTo>
                  <a:pt x="350209" y="722539"/>
                </a:lnTo>
                <a:lnTo>
                  <a:pt x="409896" y="727199"/>
                </a:lnTo>
                <a:lnTo>
                  <a:pt x="477122" y="729162"/>
                </a:lnTo>
                <a:lnTo>
                  <a:pt x="504566" y="728967"/>
                </a:lnTo>
                <a:lnTo>
                  <a:pt x="548104" y="726515"/>
                </a:lnTo>
                <a:lnTo>
                  <a:pt x="610294" y="716424"/>
                </a:lnTo>
                <a:lnTo>
                  <a:pt x="655268" y="702681"/>
                </a:lnTo>
                <a:lnTo>
                  <a:pt x="692234" y="686916"/>
                </a:lnTo>
                <a:lnTo>
                  <a:pt x="737349" y="658131"/>
                </a:lnTo>
                <a:lnTo>
                  <a:pt x="763837" y="629620"/>
                </a:lnTo>
                <a:lnTo>
                  <a:pt x="778747" y="591406"/>
                </a:lnTo>
                <a:lnTo>
                  <a:pt x="779001" y="580915"/>
                </a:lnTo>
                <a:lnTo>
                  <a:pt x="778213" y="574108"/>
                </a:lnTo>
                <a:lnTo>
                  <a:pt x="764902" y="538116"/>
                </a:lnTo>
                <a:lnTo>
                  <a:pt x="741294" y="505084"/>
                </a:lnTo>
                <a:lnTo>
                  <a:pt x="720758" y="485894"/>
                </a:lnTo>
                <a:lnTo>
                  <a:pt x="719539" y="486465"/>
                </a:lnTo>
                <a:lnTo>
                  <a:pt x="731121" y="480606"/>
                </a:lnTo>
                <a:lnTo>
                  <a:pt x="770631" y="454817"/>
                </a:lnTo>
                <a:lnTo>
                  <a:pt x="805433" y="423970"/>
                </a:lnTo>
                <a:lnTo>
                  <a:pt x="838564" y="387418"/>
                </a:lnTo>
                <a:lnTo>
                  <a:pt x="864360" y="351577"/>
                </a:lnTo>
                <a:lnTo>
                  <a:pt x="883024" y="313513"/>
                </a:lnTo>
                <a:lnTo>
                  <a:pt x="896793" y="264660"/>
                </a:lnTo>
                <a:lnTo>
                  <a:pt x="901083" y="209013"/>
                </a:lnTo>
                <a:lnTo>
                  <a:pt x="900527" y="196315"/>
                </a:lnTo>
                <a:lnTo>
                  <a:pt x="895485" y="157891"/>
                </a:lnTo>
                <a:lnTo>
                  <a:pt x="884584" y="120174"/>
                </a:lnTo>
                <a:lnTo>
                  <a:pt x="861779" y="76040"/>
                </a:lnTo>
                <a:lnTo>
                  <a:pt x="836215" y="45508"/>
                </a:lnTo>
                <a:lnTo>
                  <a:pt x="804134" y="20553"/>
                </a:lnTo>
                <a:lnTo>
                  <a:pt x="763021" y="3848"/>
                </a:lnTo>
                <a:lnTo>
                  <a:pt x="743856" y="623"/>
                </a:lnTo>
                <a:lnTo>
                  <a:pt x="734005" y="17"/>
                </a:lnTo>
                <a:close/>
              </a:path>
            </a:pathLst>
          </a:custGeom>
          <a:solidFill>
            <a:srgbClr val="00B27C"/>
          </a:solidFill>
        </p:spPr>
        <p:txBody>
          <a:bodyPr wrap="square" lIns="0" tIns="0" rIns="0" bIns="0" rtlCol="0"/>
          <a:lstStyle/>
          <a:p>
            <a:endParaRPr/>
          </a:p>
        </p:txBody>
      </p:sp>
      <p:sp>
        <p:nvSpPr>
          <p:cNvPr id="28" name="object 5">
            <a:extLst>
              <a:ext uri="{FF2B5EF4-FFF2-40B4-BE49-F238E27FC236}">
                <a16:creationId xmlns:a16="http://schemas.microsoft.com/office/drawing/2014/main" id="{F843C663-B786-DA00-3D9A-B7E961486451}"/>
              </a:ext>
            </a:extLst>
          </p:cNvPr>
          <p:cNvSpPr/>
          <p:nvPr userDrawn="1"/>
        </p:nvSpPr>
        <p:spPr>
          <a:xfrm>
            <a:off x="5193310" y="4530915"/>
            <a:ext cx="1285037" cy="1742597"/>
          </a:xfrm>
          <a:custGeom>
            <a:avLst/>
            <a:gdLst/>
            <a:ahLst/>
            <a:cxnLst/>
            <a:rect l="l" t="t" r="r" b="b"/>
            <a:pathLst>
              <a:path w="1266189" h="1717039">
                <a:moveTo>
                  <a:pt x="633317" y="0"/>
                </a:moveTo>
                <a:lnTo>
                  <a:pt x="607276" y="13555"/>
                </a:lnTo>
                <a:lnTo>
                  <a:pt x="589381" y="37798"/>
                </a:lnTo>
                <a:lnTo>
                  <a:pt x="569156" y="86303"/>
                </a:lnTo>
                <a:lnTo>
                  <a:pt x="547133" y="133373"/>
                </a:lnTo>
                <a:lnTo>
                  <a:pt x="523515" y="179109"/>
                </a:lnTo>
                <a:lnTo>
                  <a:pt x="498502" y="223613"/>
                </a:lnTo>
                <a:lnTo>
                  <a:pt x="472294" y="266990"/>
                </a:lnTo>
                <a:lnTo>
                  <a:pt x="445093" y="309340"/>
                </a:lnTo>
                <a:lnTo>
                  <a:pt x="417100" y="350766"/>
                </a:lnTo>
                <a:lnTo>
                  <a:pt x="388514" y="391371"/>
                </a:lnTo>
                <a:lnTo>
                  <a:pt x="359537" y="431258"/>
                </a:lnTo>
                <a:lnTo>
                  <a:pt x="330371" y="470528"/>
                </a:lnTo>
                <a:lnTo>
                  <a:pt x="243736" y="585667"/>
                </a:lnTo>
                <a:lnTo>
                  <a:pt x="215816" y="623498"/>
                </a:lnTo>
                <a:lnTo>
                  <a:pt x="188710" y="661225"/>
                </a:lnTo>
                <a:lnTo>
                  <a:pt x="162618" y="698950"/>
                </a:lnTo>
                <a:lnTo>
                  <a:pt x="137742" y="736777"/>
                </a:lnTo>
                <a:lnTo>
                  <a:pt x="114282" y="774807"/>
                </a:lnTo>
                <a:lnTo>
                  <a:pt x="92438" y="813144"/>
                </a:lnTo>
                <a:lnTo>
                  <a:pt x="72413" y="851889"/>
                </a:lnTo>
                <a:lnTo>
                  <a:pt x="54406" y="891145"/>
                </a:lnTo>
                <a:lnTo>
                  <a:pt x="38618" y="931015"/>
                </a:lnTo>
                <a:lnTo>
                  <a:pt x="25251" y="971601"/>
                </a:lnTo>
                <a:lnTo>
                  <a:pt x="14505" y="1013005"/>
                </a:lnTo>
                <a:lnTo>
                  <a:pt x="6580" y="1055331"/>
                </a:lnTo>
                <a:lnTo>
                  <a:pt x="1678" y="1098680"/>
                </a:lnTo>
                <a:lnTo>
                  <a:pt x="0" y="1143155"/>
                </a:lnTo>
                <a:lnTo>
                  <a:pt x="1695" y="1187956"/>
                </a:lnTo>
                <a:lnTo>
                  <a:pt x="6728" y="1231781"/>
                </a:lnTo>
                <a:lnTo>
                  <a:pt x="15022" y="1274508"/>
                </a:lnTo>
                <a:lnTo>
                  <a:pt x="26498" y="1316015"/>
                </a:lnTo>
                <a:lnTo>
                  <a:pt x="41079" y="1356179"/>
                </a:lnTo>
                <a:lnTo>
                  <a:pt x="58685" y="1394880"/>
                </a:lnTo>
                <a:lnTo>
                  <a:pt x="79240" y="1431994"/>
                </a:lnTo>
                <a:lnTo>
                  <a:pt x="102666" y="1467399"/>
                </a:lnTo>
                <a:lnTo>
                  <a:pt x="128883" y="1500974"/>
                </a:lnTo>
                <a:lnTo>
                  <a:pt x="157814" y="1532597"/>
                </a:lnTo>
                <a:lnTo>
                  <a:pt x="189382" y="1562144"/>
                </a:lnTo>
                <a:lnTo>
                  <a:pt x="223508" y="1589495"/>
                </a:lnTo>
                <a:lnTo>
                  <a:pt x="260113" y="1614528"/>
                </a:lnTo>
                <a:lnTo>
                  <a:pt x="299121" y="1637119"/>
                </a:lnTo>
                <a:lnTo>
                  <a:pt x="340453" y="1657148"/>
                </a:lnTo>
                <a:lnTo>
                  <a:pt x="384031" y="1674491"/>
                </a:lnTo>
                <a:lnTo>
                  <a:pt x="429777" y="1689028"/>
                </a:lnTo>
                <a:lnTo>
                  <a:pt x="477612" y="1700635"/>
                </a:lnTo>
                <a:lnTo>
                  <a:pt x="527460" y="1709191"/>
                </a:lnTo>
                <a:lnTo>
                  <a:pt x="579241" y="1714574"/>
                </a:lnTo>
                <a:lnTo>
                  <a:pt x="632879" y="1716662"/>
                </a:lnTo>
                <a:lnTo>
                  <a:pt x="683243" y="1715274"/>
                </a:lnTo>
                <a:lnTo>
                  <a:pt x="732390" y="1710454"/>
                </a:lnTo>
                <a:lnTo>
                  <a:pt x="780192" y="1702335"/>
                </a:lnTo>
                <a:lnTo>
                  <a:pt x="826523" y="1691049"/>
                </a:lnTo>
                <a:lnTo>
                  <a:pt x="871254" y="1676729"/>
                </a:lnTo>
                <a:lnTo>
                  <a:pt x="914260" y="1659508"/>
                </a:lnTo>
                <a:lnTo>
                  <a:pt x="955413" y="1639518"/>
                </a:lnTo>
                <a:lnTo>
                  <a:pt x="994585" y="1616892"/>
                </a:lnTo>
                <a:lnTo>
                  <a:pt x="1031650" y="1591761"/>
                </a:lnTo>
                <a:lnTo>
                  <a:pt x="1066480" y="1564260"/>
                </a:lnTo>
                <a:lnTo>
                  <a:pt x="1098949" y="1534520"/>
                </a:lnTo>
                <a:lnTo>
                  <a:pt x="1128928" y="1502674"/>
                </a:lnTo>
                <a:lnTo>
                  <a:pt x="1156292" y="1468854"/>
                </a:lnTo>
                <a:lnTo>
                  <a:pt x="1180913" y="1433193"/>
                </a:lnTo>
                <a:lnTo>
                  <a:pt x="1202663" y="1395824"/>
                </a:lnTo>
                <a:lnTo>
                  <a:pt x="1221416" y="1356879"/>
                </a:lnTo>
                <a:lnTo>
                  <a:pt x="1237045" y="1316490"/>
                </a:lnTo>
                <a:lnTo>
                  <a:pt x="1249421" y="1274791"/>
                </a:lnTo>
                <a:lnTo>
                  <a:pt x="1258419" y="1231914"/>
                </a:lnTo>
                <a:lnTo>
                  <a:pt x="1263911" y="1187991"/>
                </a:lnTo>
                <a:lnTo>
                  <a:pt x="1265770" y="1143155"/>
                </a:lnTo>
                <a:lnTo>
                  <a:pt x="1264212" y="1092372"/>
                </a:lnTo>
                <a:lnTo>
                  <a:pt x="1259655" y="1043640"/>
                </a:lnTo>
                <a:lnTo>
                  <a:pt x="1252280" y="996815"/>
                </a:lnTo>
                <a:lnTo>
                  <a:pt x="1242266" y="951751"/>
                </a:lnTo>
                <a:lnTo>
                  <a:pt x="1229794" y="908300"/>
                </a:lnTo>
                <a:lnTo>
                  <a:pt x="1215041" y="866319"/>
                </a:lnTo>
                <a:lnTo>
                  <a:pt x="1198189" y="825660"/>
                </a:lnTo>
                <a:lnTo>
                  <a:pt x="1179416" y="786178"/>
                </a:lnTo>
                <a:lnTo>
                  <a:pt x="1158903" y="747727"/>
                </a:lnTo>
                <a:lnTo>
                  <a:pt x="1136828" y="710162"/>
                </a:lnTo>
                <a:lnTo>
                  <a:pt x="1113372" y="673335"/>
                </a:lnTo>
                <a:lnTo>
                  <a:pt x="1088714" y="637102"/>
                </a:lnTo>
                <a:lnTo>
                  <a:pt x="1063033" y="601316"/>
                </a:lnTo>
                <a:lnTo>
                  <a:pt x="1036510" y="565832"/>
                </a:lnTo>
                <a:lnTo>
                  <a:pt x="1009323" y="530504"/>
                </a:lnTo>
                <a:lnTo>
                  <a:pt x="925580" y="423994"/>
                </a:lnTo>
                <a:lnTo>
                  <a:pt x="897536" y="387829"/>
                </a:lnTo>
                <a:lnTo>
                  <a:pt x="869727" y="351091"/>
                </a:lnTo>
                <a:lnTo>
                  <a:pt x="842332" y="313634"/>
                </a:lnTo>
                <a:lnTo>
                  <a:pt x="815531" y="275310"/>
                </a:lnTo>
                <a:lnTo>
                  <a:pt x="789503" y="235976"/>
                </a:lnTo>
                <a:lnTo>
                  <a:pt x="764429" y="195484"/>
                </a:lnTo>
                <a:lnTo>
                  <a:pt x="740487" y="153689"/>
                </a:lnTo>
                <a:lnTo>
                  <a:pt x="717857" y="110445"/>
                </a:lnTo>
                <a:lnTo>
                  <a:pt x="696719" y="65607"/>
                </a:lnTo>
                <a:lnTo>
                  <a:pt x="677252" y="19027"/>
                </a:lnTo>
                <a:lnTo>
                  <a:pt x="659358" y="650"/>
                </a:lnTo>
                <a:lnTo>
                  <a:pt x="633317" y="0"/>
                </a:lnTo>
                <a:close/>
              </a:path>
            </a:pathLst>
          </a:custGeom>
          <a:solidFill>
            <a:srgbClr val="2F65B0"/>
          </a:solidFill>
        </p:spPr>
        <p:txBody>
          <a:bodyPr wrap="square" lIns="0" tIns="0" rIns="0" bIns="0" rtlCol="0"/>
          <a:lstStyle/>
          <a:p>
            <a:endParaRPr/>
          </a:p>
        </p:txBody>
      </p:sp>
      <p:sp>
        <p:nvSpPr>
          <p:cNvPr id="43" name="Picture Placeholder 42">
            <a:extLst>
              <a:ext uri="{FF2B5EF4-FFF2-40B4-BE49-F238E27FC236}">
                <a16:creationId xmlns:a16="http://schemas.microsoft.com/office/drawing/2014/main" id="{09BD725B-E3BE-D14C-5EEA-751461A70D29}"/>
              </a:ext>
            </a:extLst>
          </p:cNvPr>
          <p:cNvSpPr>
            <a:spLocks noGrp="1"/>
          </p:cNvSpPr>
          <p:nvPr>
            <p:ph type="pic" sz="quarter" idx="10" hasCustomPrompt="1"/>
          </p:nvPr>
        </p:nvSpPr>
        <p:spPr>
          <a:xfrm>
            <a:off x="4199606" y="0"/>
            <a:ext cx="7992394" cy="6858000"/>
          </a:xfrm>
          <a:custGeom>
            <a:avLst/>
            <a:gdLst>
              <a:gd name="connsiteX0" fmla="*/ 1685553 w 7992394"/>
              <a:gd name="connsiteY0" fmla="*/ 0 h 6858000"/>
              <a:gd name="connsiteX1" fmla="*/ 7992394 w 7992394"/>
              <a:gd name="connsiteY1" fmla="*/ 0 h 6858000"/>
              <a:gd name="connsiteX2" fmla="*/ 7992394 w 7992394"/>
              <a:gd name="connsiteY2" fmla="*/ 3881383 h 6858000"/>
              <a:gd name="connsiteX3" fmla="*/ 7886828 w 7992394"/>
              <a:gd name="connsiteY3" fmla="*/ 3861276 h 6858000"/>
              <a:gd name="connsiteX4" fmla="*/ 7393943 w 7992394"/>
              <a:gd name="connsiteY4" fmla="*/ 3844552 h 6858000"/>
              <a:gd name="connsiteX5" fmla="*/ 6198737 w 7992394"/>
              <a:gd name="connsiteY5" fmla="*/ 4789711 h 6858000"/>
              <a:gd name="connsiteX6" fmla="*/ 4487721 w 7992394"/>
              <a:gd name="connsiteY6" fmla="*/ 5451436 h 6858000"/>
              <a:gd name="connsiteX7" fmla="*/ 4260146 w 7992394"/>
              <a:gd name="connsiteY7" fmla="*/ 6788944 h 6858000"/>
              <a:gd name="connsiteX8" fmla="*/ 4280897 w 7992394"/>
              <a:gd name="connsiteY8" fmla="*/ 6858000 h 6858000"/>
              <a:gd name="connsiteX9" fmla="*/ 2952974 w 7992394"/>
              <a:gd name="connsiteY9" fmla="*/ 6858000 h 6858000"/>
              <a:gd name="connsiteX10" fmla="*/ 2900839 w 7992394"/>
              <a:gd name="connsiteY10" fmla="*/ 6820115 h 6858000"/>
              <a:gd name="connsiteX11" fmla="*/ 2221844 w 7992394"/>
              <a:gd name="connsiteY11" fmla="*/ 5907653 h 6858000"/>
              <a:gd name="connsiteX12" fmla="*/ 2271326 w 7992394"/>
              <a:gd name="connsiteY12" fmla="*/ 5682282 h 6858000"/>
              <a:gd name="connsiteX13" fmla="*/ 1681864 w 7992394"/>
              <a:gd name="connsiteY13" fmla="*/ 4555299 h 6858000"/>
              <a:gd name="connsiteX14" fmla="*/ 1593840 w 7992394"/>
              <a:gd name="connsiteY14" fmla="*/ 4574143 h 6858000"/>
              <a:gd name="connsiteX15" fmla="*/ 1443739 w 7992394"/>
              <a:gd name="connsiteY15" fmla="*/ 4854648 h 6858000"/>
              <a:gd name="connsiteX16" fmla="*/ 199434 w 7992394"/>
              <a:gd name="connsiteY16" fmla="*/ 1538508 h 6858000"/>
              <a:gd name="connsiteX17" fmla="*/ 1685553 w 7992394"/>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2394" h="6858000">
                <a:moveTo>
                  <a:pt x="1685553" y="0"/>
                </a:moveTo>
                <a:lnTo>
                  <a:pt x="7992394" y="0"/>
                </a:lnTo>
                <a:lnTo>
                  <a:pt x="7992394" y="3881383"/>
                </a:lnTo>
                <a:lnTo>
                  <a:pt x="7886828" y="3861276"/>
                </a:lnTo>
                <a:cubicBezTo>
                  <a:pt x="7723964" y="3836435"/>
                  <a:pt x="7559275" y="3830037"/>
                  <a:pt x="7393943" y="3844552"/>
                </a:cubicBezTo>
                <a:cubicBezTo>
                  <a:pt x="6722307" y="3935719"/>
                  <a:pt x="6582129" y="4313120"/>
                  <a:pt x="6198737" y="4789711"/>
                </a:cubicBezTo>
                <a:cubicBezTo>
                  <a:pt x="5833663" y="5277124"/>
                  <a:pt x="4852796" y="4956892"/>
                  <a:pt x="4487721" y="5451436"/>
                </a:cubicBezTo>
                <a:cubicBezTo>
                  <a:pt x="4282590" y="5729409"/>
                  <a:pt x="4095183" y="6167454"/>
                  <a:pt x="4260146" y="6788944"/>
                </a:cubicBezTo>
                <a:lnTo>
                  <a:pt x="4280897" y="6858000"/>
                </a:lnTo>
                <a:lnTo>
                  <a:pt x="2952974" y="6858000"/>
                </a:lnTo>
                <a:lnTo>
                  <a:pt x="2900839" y="6820115"/>
                </a:lnTo>
                <a:cubicBezTo>
                  <a:pt x="2623539" y="6600101"/>
                  <a:pt x="2420282" y="6254623"/>
                  <a:pt x="2221844" y="5907653"/>
                </a:cubicBezTo>
                <a:cubicBezTo>
                  <a:pt x="2253772" y="5838387"/>
                  <a:pt x="2271326" y="5762117"/>
                  <a:pt x="2271326" y="5682282"/>
                </a:cubicBezTo>
                <a:cubicBezTo>
                  <a:pt x="2271326" y="5197034"/>
                  <a:pt x="1855497" y="4999802"/>
                  <a:pt x="1681864" y="4555299"/>
                </a:cubicBezTo>
                <a:cubicBezTo>
                  <a:pt x="1666982" y="4517355"/>
                  <a:pt x="1608722" y="4536200"/>
                  <a:pt x="1593840" y="4574143"/>
                </a:cubicBezTo>
                <a:cubicBezTo>
                  <a:pt x="1554025" y="4676134"/>
                  <a:pt x="1501235" y="4768319"/>
                  <a:pt x="1443739" y="4854648"/>
                </a:cubicBezTo>
                <a:cubicBezTo>
                  <a:pt x="755695" y="4222081"/>
                  <a:pt x="-484667" y="3335366"/>
                  <a:pt x="199434" y="1538508"/>
                </a:cubicBezTo>
                <a:cubicBezTo>
                  <a:pt x="542629" y="637024"/>
                  <a:pt x="1052079" y="217477"/>
                  <a:pt x="1685553" y="0"/>
                </a:cubicBezTo>
                <a:close/>
              </a:path>
            </a:pathLst>
          </a:custGeom>
        </p:spPr>
        <p:txBody>
          <a:bodyPr wrap="square">
            <a:noAutofit/>
          </a:bodyPr>
          <a:lstStyle>
            <a:lvl1pPr>
              <a:defRPr>
                <a:solidFill>
                  <a:schemeClr val="accent3"/>
                </a:solidFill>
              </a:defRPr>
            </a:lvl1pPr>
          </a:lstStyle>
          <a:p>
            <a:r>
              <a:rPr lang="en-US"/>
              <a:t>CLICK TO INSERT IMAGE</a:t>
            </a:r>
          </a:p>
        </p:txBody>
      </p:sp>
      <p:sp>
        <p:nvSpPr>
          <p:cNvPr id="6" name="object 5">
            <a:extLst>
              <a:ext uri="{FF2B5EF4-FFF2-40B4-BE49-F238E27FC236}">
                <a16:creationId xmlns:a16="http://schemas.microsoft.com/office/drawing/2014/main" id="{283566EB-3044-44E6-2286-124D4CBC48B9}"/>
              </a:ext>
            </a:extLst>
          </p:cNvPr>
          <p:cNvSpPr/>
          <p:nvPr userDrawn="1"/>
        </p:nvSpPr>
        <p:spPr>
          <a:xfrm>
            <a:off x="8385305" y="3796127"/>
            <a:ext cx="3808095" cy="3061970"/>
          </a:xfrm>
          <a:custGeom>
            <a:avLst/>
            <a:gdLst/>
            <a:ahLst/>
            <a:cxnLst/>
            <a:rect l="l" t="t" r="r" b="b"/>
            <a:pathLst>
              <a:path w="3808095" h="3061970">
                <a:moveTo>
                  <a:pt x="3365334" y="0"/>
                </a:moveTo>
                <a:lnTo>
                  <a:pt x="3322045" y="507"/>
                </a:lnTo>
                <a:lnTo>
                  <a:pt x="3278711" y="1947"/>
                </a:lnTo>
                <a:lnTo>
                  <a:pt x="3235339" y="4330"/>
                </a:lnTo>
                <a:lnTo>
                  <a:pt x="3191932" y="7664"/>
                </a:lnTo>
                <a:lnTo>
                  <a:pt x="3132408" y="16710"/>
                </a:lnTo>
                <a:lnTo>
                  <a:pt x="3075678" y="27298"/>
                </a:lnTo>
                <a:lnTo>
                  <a:pt x="3021613" y="39397"/>
                </a:lnTo>
                <a:lnTo>
                  <a:pt x="2970084" y="52975"/>
                </a:lnTo>
                <a:lnTo>
                  <a:pt x="2920962" y="68001"/>
                </a:lnTo>
                <a:lnTo>
                  <a:pt x="2874117" y="84444"/>
                </a:lnTo>
                <a:lnTo>
                  <a:pt x="2829422" y="102274"/>
                </a:lnTo>
                <a:lnTo>
                  <a:pt x="2786746" y="121458"/>
                </a:lnTo>
                <a:lnTo>
                  <a:pt x="2745961" y="141965"/>
                </a:lnTo>
                <a:lnTo>
                  <a:pt x="2706937" y="163766"/>
                </a:lnTo>
                <a:lnTo>
                  <a:pt x="2669545" y="186828"/>
                </a:lnTo>
                <a:lnTo>
                  <a:pt x="2633657" y="211120"/>
                </a:lnTo>
                <a:lnTo>
                  <a:pt x="2599143" y="236612"/>
                </a:lnTo>
                <a:lnTo>
                  <a:pt x="2565874" y="263271"/>
                </a:lnTo>
                <a:lnTo>
                  <a:pt x="2533720" y="291068"/>
                </a:lnTo>
                <a:lnTo>
                  <a:pt x="2502553" y="319971"/>
                </a:lnTo>
                <a:lnTo>
                  <a:pt x="2472244" y="349948"/>
                </a:lnTo>
                <a:lnTo>
                  <a:pt x="2442664" y="380969"/>
                </a:lnTo>
                <a:lnTo>
                  <a:pt x="2413683" y="413002"/>
                </a:lnTo>
                <a:lnTo>
                  <a:pt x="2385172" y="446017"/>
                </a:lnTo>
                <a:lnTo>
                  <a:pt x="2357003" y="479983"/>
                </a:lnTo>
                <a:lnTo>
                  <a:pt x="2329045" y="514867"/>
                </a:lnTo>
                <a:lnTo>
                  <a:pt x="2301171" y="550639"/>
                </a:lnTo>
                <a:lnTo>
                  <a:pt x="2273251" y="587269"/>
                </a:lnTo>
                <a:lnTo>
                  <a:pt x="2245155" y="624724"/>
                </a:lnTo>
                <a:lnTo>
                  <a:pt x="2128438" y="782180"/>
                </a:lnTo>
                <a:lnTo>
                  <a:pt x="2097530" y="823297"/>
                </a:lnTo>
                <a:lnTo>
                  <a:pt x="2065672" y="865054"/>
                </a:lnTo>
                <a:lnTo>
                  <a:pt x="2032735" y="907418"/>
                </a:lnTo>
                <a:lnTo>
                  <a:pt x="1998589" y="950359"/>
                </a:lnTo>
                <a:lnTo>
                  <a:pt x="1972800" y="982273"/>
                </a:lnTo>
                <a:lnTo>
                  <a:pt x="1945192" y="1011804"/>
                </a:lnTo>
                <a:lnTo>
                  <a:pt x="1915852" y="1039067"/>
                </a:lnTo>
                <a:lnTo>
                  <a:pt x="1884866" y="1064175"/>
                </a:lnTo>
                <a:lnTo>
                  <a:pt x="1852321" y="1087243"/>
                </a:lnTo>
                <a:lnTo>
                  <a:pt x="1818303" y="1108384"/>
                </a:lnTo>
                <a:lnTo>
                  <a:pt x="1782900" y="1127713"/>
                </a:lnTo>
                <a:lnTo>
                  <a:pt x="1746197" y="1145343"/>
                </a:lnTo>
                <a:lnTo>
                  <a:pt x="1708282" y="1161389"/>
                </a:lnTo>
                <a:lnTo>
                  <a:pt x="1669241" y="1175964"/>
                </a:lnTo>
                <a:lnTo>
                  <a:pt x="1629160" y="1189183"/>
                </a:lnTo>
                <a:lnTo>
                  <a:pt x="1588126" y="1201159"/>
                </a:lnTo>
                <a:lnTo>
                  <a:pt x="1546227" y="1212006"/>
                </a:lnTo>
                <a:lnTo>
                  <a:pt x="1503548" y="1221839"/>
                </a:lnTo>
                <a:lnTo>
                  <a:pt x="1460176" y="1230772"/>
                </a:lnTo>
                <a:lnTo>
                  <a:pt x="1416197" y="1238917"/>
                </a:lnTo>
                <a:lnTo>
                  <a:pt x="1371699" y="1246390"/>
                </a:lnTo>
                <a:lnTo>
                  <a:pt x="1326768" y="1253304"/>
                </a:lnTo>
                <a:lnTo>
                  <a:pt x="1281490" y="1259774"/>
                </a:lnTo>
                <a:lnTo>
                  <a:pt x="1052937" y="1289440"/>
                </a:lnTo>
                <a:lnTo>
                  <a:pt x="962121" y="1302183"/>
                </a:lnTo>
                <a:lnTo>
                  <a:pt x="917190" y="1309199"/>
                </a:lnTo>
                <a:lnTo>
                  <a:pt x="872692" y="1316795"/>
                </a:lnTo>
                <a:lnTo>
                  <a:pt x="828714" y="1325086"/>
                </a:lnTo>
                <a:lnTo>
                  <a:pt x="785342" y="1334187"/>
                </a:lnTo>
                <a:lnTo>
                  <a:pt x="742662" y="1344211"/>
                </a:lnTo>
                <a:lnTo>
                  <a:pt x="700763" y="1355271"/>
                </a:lnTo>
                <a:lnTo>
                  <a:pt x="659729" y="1367483"/>
                </a:lnTo>
                <a:lnTo>
                  <a:pt x="619649" y="1380960"/>
                </a:lnTo>
                <a:lnTo>
                  <a:pt x="580607" y="1395815"/>
                </a:lnTo>
                <a:lnTo>
                  <a:pt x="542692" y="1412164"/>
                </a:lnTo>
                <a:lnTo>
                  <a:pt x="505989" y="1430120"/>
                </a:lnTo>
                <a:lnTo>
                  <a:pt x="470586" y="1449796"/>
                </a:lnTo>
                <a:lnTo>
                  <a:pt x="436568" y="1471308"/>
                </a:lnTo>
                <a:lnTo>
                  <a:pt x="404023" y="1494768"/>
                </a:lnTo>
                <a:lnTo>
                  <a:pt x="373037" y="1520291"/>
                </a:lnTo>
                <a:lnTo>
                  <a:pt x="343697" y="1547992"/>
                </a:lnTo>
                <a:lnTo>
                  <a:pt x="316089" y="1577983"/>
                </a:lnTo>
                <a:lnTo>
                  <a:pt x="290300" y="1610378"/>
                </a:lnTo>
                <a:lnTo>
                  <a:pt x="257627" y="1656251"/>
                </a:lnTo>
                <a:lnTo>
                  <a:pt x="225565" y="1704884"/>
                </a:lnTo>
                <a:lnTo>
                  <a:pt x="194421" y="1756299"/>
                </a:lnTo>
                <a:lnTo>
                  <a:pt x="164501" y="1810518"/>
                </a:lnTo>
                <a:lnTo>
                  <a:pt x="136113" y="1867563"/>
                </a:lnTo>
                <a:lnTo>
                  <a:pt x="109563" y="1927453"/>
                </a:lnTo>
                <a:lnTo>
                  <a:pt x="85158" y="1990212"/>
                </a:lnTo>
                <a:lnTo>
                  <a:pt x="63205" y="2055861"/>
                </a:lnTo>
                <a:lnTo>
                  <a:pt x="44011" y="2124421"/>
                </a:lnTo>
                <a:lnTo>
                  <a:pt x="27882" y="2195913"/>
                </a:lnTo>
                <a:lnTo>
                  <a:pt x="15125" y="2270360"/>
                </a:lnTo>
                <a:lnTo>
                  <a:pt x="10107" y="2308698"/>
                </a:lnTo>
                <a:lnTo>
                  <a:pt x="6047" y="2347782"/>
                </a:lnTo>
                <a:lnTo>
                  <a:pt x="2984" y="2387616"/>
                </a:lnTo>
                <a:lnTo>
                  <a:pt x="955" y="2428202"/>
                </a:lnTo>
                <a:lnTo>
                  <a:pt x="0" y="2469542"/>
                </a:lnTo>
                <a:lnTo>
                  <a:pt x="156" y="2511640"/>
                </a:lnTo>
                <a:lnTo>
                  <a:pt x="1461" y="2554498"/>
                </a:lnTo>
                <a:lnTo>
                  <a:pt x="3956" y="2598119"/>
                </a:lnTo>
                <a:lnTo>
                  <a:pt x="7676" y="2642505"/>
                </a:lnTo>
                <a:lnTo>
                  <a:pt x="12662" y="2687659"/>
                </a:lnTo>
                <a:lnTo>
                  <a:pt x="18951" y="2733584"/>
                </a:lnTo>
                <a:lnTo>
                  <a:pt x="26581" y="2780282"/>
                </a:lnTo>
                <a:lnTo>
                  <a:pt x="35591" y="2827757"/>
                </a:lnTo>
                <a:lnTo>
                  <a:pt x="46020" y="2876011"/>
                </a:lnTo>
                <a:lnTo>
                  <a:pt x="57905" y="2925046"/>
                </a:lnTo>
                <a:lnTo>
                  <a:pt x="71286" y="2974865"/>
                </a:lnTo>
                <a:lnTo>
                  <a:pt x="86199" y="3025472"/>
                </a:lnTo>
                <a:lnTo>
                  <a:pt x="97875" y="3061871"/>
                </a:lnTo>
                <a:lnTo>
                  <a:pt x="3807888" y="3061871"/>
                </a:lnTo>
                <a:lnTo>
                  <a:pt x="3807888" y="46827"/>
                </a:lnTo>
                <a:lnTo>
                  <a:pt x="3794777" y="44022"/>
                </a:lnTo>
                <a:lnTo>
                  <a:pt x="3752185" y="35750"/>
                </a:lnTo>
                <a:lnTo>
                  <a:pt x="3709502" y="28312"/>
                </a:lnTo>
                <a:lnTo>
                  <a:pt x="3666733" y="21718"/>
                </a:lnTo>
                <a:lnTo>
                  <a:pt x="3623883" y="15976"/>
                </a:lnTo>
                <a:lnTo>
                  <a:pt x="3580956" y="11098"/>
                </a:lnTo>
                <a:lnTo>
                  <a:pt x="3537957" y="7093"/>
                </a:lnTo>
                <a:lnTo>
                  <a:pt x="3494890" y="3971"/>
                </a:lnTo>
                <a:lnTo>
                  <a:pt x="3451761" y="1741"/>
                </a:lnTo>
                <a:lnTo>
                  <a:pt x="3408574" y="414"/>
                </a:lnTo>
                <a:lnTo>
                  <a:pt x="3365334" y="0"/>
                </a:lnTo>
                <a:close/>
              </a:path>
            </a:pathLst>
          </a:custGeom>
          <a:solidFill>
            <a:srgbClr val="F6A3AE"/>
          </a:solidFill>
        </p:spPr>
        <p:txBody>
          <a:bodyPr wrap="square" lIns="0" tIns="0" rIns="0" bIns="0" rtlCol="0"/>
          <a:lstStyle/>
          <a:p>
            <a:endParaRPr/>
          </a:p>
        </p:txBody>
      </p:sp>
      <p:pic>
        <p:nvPicPr>
          <p:cNvPr id="7" name="Graphic 6">
            <a:extLst>
              <a:ext uri="{FF2B5EF4-FFF2-40B4-BE49-F238E27FC236}">
                <a16:creationId xmlns:a16="http://schemas.microsoft.com/office/drawing/2014/main" id="{594D6A47-8BE5-C768-C7F0-94931E1E0C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47321" y="5685282"/>
            <a:ext cx="2439460" cy="556368"/>
          </a:xfrm>
          <a:prstGeom prst="rect">
            <a:avLst/>
          </a:prstGeom>
        </p:spPr>
      </p:pic>
    </p:spTree>
    <p:extLst>
      <p:ext uri="{BB962C8B-B14F-4D97-AF65-F5344CB8AC3E}">
        <p14:creationId xmlns:p14="http://schemas.microsoft.com/office/powerpoint/2010/main" val="316612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Sand Free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864A-A5B5-D2E7-0251-43175A783ACD}"/>
              </a:ext>
            </a:extLst>
          </p:cNvPr>
          <p:cNvSpPr>
            <a:spLocks noGrp="1"/>
          </p:cNvSpPr>
          <p:nvPr>
            <p:ph type="title" hasCustomPrompt="1"/>
          </p:nvPr>
        </p:nvSpPr>
        <p:spPr>
          <a:xfrm>
            <a:off x="754471" y="3183871"/>
            <a:ext cx="3807889" cy="2287066"/>
          </a:xfrm>
        </p:spPr>
        <p:txBody>
          <a:bodyPr anchor="t">
            <a:normAutofit/>
          </a:bodyPr>
          <a:lstStyle>
            <a:lvl1pPr>
              <a:defRPr sz="4600">
                <a:solidFill>
                  <a:schemeClr val="tx1"/>
                </a:solidFill>
              </a:defRPr>
            </a:lvl1pPr>
          </a:lstStyle>
          <a:p>
            <a:r>
              <a:rPr lang="en-GB"/>
              <a:t>Neami</a:t>
            </a:r>
            <a:br>
              <a:rPr lang="en-GB"/>
            </a:br>
            <a:r>
              <a:rPr lang="en-GB"/>
              <a:t>PowerPoint</a:t>
            </a:r>
            <a:br>
              <a:rPr lang="en-GB"/>
            </a:br>
            <a:r>
              <a:rPr lang="en-GB"/>
              <a:t>template</a:t>
            </a:r>
            <a:endParaRPr lang="en-US"/>
          </a:p>
        </p:txBody>
      </p:sp>
      <p:sp>
        <p:nvSpPr>
          <p:cNvPr id="3" name="Text Placeholder 2">
            <a:extLst>
              <a:ext uri="{FF2B5EF4-FFF2-40B4-BE49-F238E27FC236}">
                <a16:creationId xmlns:a16="http://schemas.microsoft.com/office/drawing/2014/main" id="{92113688-CBAF-FE2E-85DC-05B2BE58044F}"/>
              </a:ext>
            </a:extLst>
          </p:cNvPr>
          <p:cNvSpPr>
            <a:spLocks noGrp="1"/>
          </p:cNvSpPr>
          <p:nvPr>
            <p:ph type="body" idx="1" hasCustomPrompt="1"/>
          </p:nvPr>
        </p:nvSpPr>
        <p:spPr>
          <a:xfrm>
            <a:off x="754471" y="5476251"/>
            <a:ext cx="3998885" cy="734489"/>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Your subtitle</a:t>
            </a:r>
          </a:p>
        </p:txBody>
      </p:sp>
      <p:sp>
        <p:nvSpPr>
          <p:cNvPr id="14" name="Picture Placeholder 13">
            <a:extLst>
              <a:ext uri="{FF2B5EF4-FFF2-40B4-BE49-F238E27FC236}">
                <a16:creationId xmlns:a16="http://schemas.microsoft.com/office/drawing/2014/main" id="{7BCC6D71-7135-9827-844B-CB873F83B667}"/>
              </a:ext>
            </a:extLst>
          </p:cNvPr>
          <p:cNvSpPr>
            <a:spLocks noGrp="1"/>
          </p:cNvSpPr>
          <p:nvPr>
            <p:ph type="pic" sz="quarter" idx="10" hasCustomPrompt="1"/>
          </p:nvPr>
        </p:nvSpPr>
        <p:spPr>
          <a:xfrm>
            <a:off x="4212768" y="0"/>
            <a:ext cx="7979232" cy="6857998"/>
          </a:xfrm>
          <a:custGeom>
            <a:avLst/>
            <a:gdLst>
              <a:gd name="connsiteX0" fmla="*/ 1667032 w 7979232"/>
              <a:gd name="connsiteY0" fmla="*/ 0 h 6857998"/>
              <a:gd name="connsiteX1" fmla="*/ 7979232 w 7979232"/>
              <a:gd name="connsiteY1" fmla="*/ 0 h 6857998"/>
              <a:gd name="connsiteX2" fmla="*/ 7979232 w 7979232"/>
              <a:gd name="connsiteY2" fmla="*/ 3875286 h 6857998"/>
              <a:gd name="connsiteX3" fmla="*/ 7827232 w 7979232"/>
              <a:gd name="connsiteY3" fmla="*/ 3848635 h 6857998"/>
              <a:gd name="connsiteX4" fmla="*/ 7365030 w 7979232"/>
              <a:gd name="connsiteY4" fmla="*/ 3836168 h 6857998"/>
              <a:gd name="connsiteX5" fmla="*/ 6174494 w 7979232"/>
              <a:gd name="connsiteY5" fmla="*/ 4780297 h 6857998"/>
              <a:gd name="connsiteX6" fmla="*/ 4470162 w 7979232"/>
              <a:gd name="connsiteY6" fmla="*/ 5441302 h 6857998"/>
              <a:gd name="connsiteX7" fmla="*/ 4470290 w 7979232"/>
              <a:gd name="connsiteY7" fmla="*/ 5441175 h 6857998"/>
              <a:gd name="connsiteX8" fmla="*/ 4249371 w 7979232"/>
              <a:gd name="connsiteY8" fmla="*/ 6799042 h 6857998"/>
              <a:gd name="connsiteX9" fmla="*/ 4267589 w 7979232"/>
              <a:gd name="connsiteY9" fmla="*/ 6857998 h 6857998"/>
              <a:gd name="connsiteX10" fmla="*/ 2956363 w 7979232"/>
              <a:gd name="connsiteY10" fmla="*/ 6857998 h 6857998"/>
              <a:gd name="connsiteX11" fmla="*/ 2956343 w 7979232"/>
              <a:gd name="connsiteY11" fmla="*/ 6857986 h 6857998"/>
              <a:gd name="connsiteX12" fmla="*/ 1673747 w 7979232"/>
              <a:gd name="connsiteY12" fmla="*/ 5082118 h 6857998"/>
              <a:gd name="connsiteX13" fmla="*/ 198629 w 7979232"/>
              <a:gd name="connsiteY13" fmla="*/ 1532636 h 6857998"/>
              <a:gd name="connsiteX14" fmla="*/ 1667032 w 7979232"/>
              <a:gd name="connsiteY14"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9232" h="6857998">
                <a:moveTo>
                  <a:pt x="1667032" y="0"/>
                </a:moveTo>
                <a:lnTo>
                  <a:pt x="7979232" y="0"/>
                </a:lnTo>
                <a:lnTo>
                  <a:pt x="7979232" y="3875286"/>
                </a:lnTo>
                <a:lnTo>
                  <a:pt x="7827232" y="3848635"/>
                </a:lnTo>
                <a:cubicBezTo>
                  <a:pt x="7674376" y="3827345"/>
                  <a:pt x="7520024" y="3822527"/>
                  <a:pt x="7365030" y="3836168"/>
                </a:cubicBezTo>
                <a:cubicBezTo>
                  <a:pt x="6696018" y="3927235"/>
                  <a:pt x="6556388" y="4304227"/>
                  <a:pt x="6174494" y="4780297"/>
                </a:cubicBezTo>
                <a:cubicBezTo>
                  <a:pt x="5810846" y="5267179"/>
                  <a:pt x="4833811" y="4947297"/>
                  <a:pt x="4470162" y="5441302"/>
                </a:cubicBezTo>
                <a:lnTo>
                  <a:pt x="4470290" y="5441175"/>
                </a:lnTo>
                <a:cubicBezTo>
                  <a:pt x="4263481" y="5722105"/>
                  <a:pt x="4074824" y="6166692"/>
                  <a:pt x="4249371" y="6799042"/>
                </a:cubicBezTo>
                <a:lnTo>
                  <a:pt x="4267589" y="6857998"/>
                </a:lnTo>
                <a:lnTo>
                  <a:pt x="2956363" y="6857998"/>
                </a:lnTo>
                <a:lnTo>
                  <a:pt x="2956343" y="6857986"/>
                </a:lnTo>
                <a:cubicBezTo>
                  <a:pt x="2398767" y="6472796"/>
                  <a:pt x="2137376" y="5582332"/>
                  <a:pt x="1673747" y="5082118"/>
                </a:cubicBezTo>
                <a:cubicBezTo>
                  <a:pt x="1109902" y="4430017"/>
                  <a:pt x="-572128" y="3562964"/>
                  <a:pt x="198629" y="1532636"/>
                </a:cubicBezTo>
                <a:cubicBezTo>
                  <a:pt x="538329" y="637857"/>
                  <a:pt x="1041608" y="218385"/>
                  <a:pt x="1667032" y="0"/>
                </a:cubicBezTo>
                <a:close/>
              </a:path>
            </a:pathLst>
          </a:custGeom>
        </p:spPr>
        <p:txBody>
          <a:bodyPr wrap="square">
            <a:noAutofit/>
          </a:bodyPr>
          <a:lstStyle>
            <a:lvl1pPr>
              <a:defRPr>
                <a:solidFill>
                  <a:schemeClr val="accent3"/>
                </a:solidFill>
              </a:defRPr>
            </a:lvl1pPr>
          </a:lstStyle>
          <a:p>
            <a:r>
              <a:rPr lang="en-US"/>
              <a:t>CLICK TO INSERT IMAGE</a:t>
            </a:r>
          </a:p>
        </p:txBody>
      </p:sp>
      <p:sp>
        <p:nvSpPr>
          <p:cNvPr id="4" name="object 5">
            <a:extLst>
              <a:ext uri="{FF2B5EF4-FFF2-40B4-BE49-F238E27FC236}">
                <a16:creationId xmlns:a16="http://schemas.microsoft.com/office/drawing/2014/main" id="{7C156E92-E22C-8B93-A3AC-5A4C24478566}"/>
              </a:ext>
            </a:extLst>
          </p:cNvPr>
          <p:cNvSpPr/>
          <p:nvPr userDrawn="1"/>
        </p:nvSpPr>
        <p:spPr>
          <a:xfrm>
            <a:off x="8385305" y="3796127"/>
            <a:ext cx="3808095" cy="3061970"/>
          </a:xfrm>
          <a:custGeom>
            <a:avLst/>
            <a:gdLst/>
            <a:ahLst/>
            <a:cxnLst/>
            <a:rect l="l" t="t" r="r" b="b"/>
            <a:pathLst>
              <a:path w="3808095" h="3061970">
                <a:moveTo>
                  <a:pt x="3365334" y="0"/>
                </a:moveTo>
                <a:lnTo>
                  <a:pt x="3322045" y="507"/>
                </a:lnTo>
                <a:lnTo>
                  <a:pt x="3278711" y="1947"/>
                </a:lnTo>
                <a:lnTo>
                  <a:pt x="3235339" y="4330"/>
                </a:lnTo>
                <a:lnTo>
                  <a:pt x="3191932" y="7664"/>
                </a:lnTo>
                <a:lnTo>
                  <a:pt x="3132408" y="16710"/>
                </a:lnTo>
                <a:lnTo>
                  <a:pt x="3075678" y="27298"/>
                </a:lnTo>
                <a:lnTo>
                  <a:pt x="3021613" y="39397"/>
                </a:lnTo>
                <a:lnTo>
                  <a:pt x="2970084" y="52975"/>
                </a:lnTo>
                <a:lnTo>
                  <a:pt x="2920962" y="68001"/>
                </a:lnTo>
                <a:lnTo>
                  <a:pt x="2874117" y="84444"/>
                </a:lnTo>
                <a:lnTo>
                  <a:pt x="2829422" y="102274"/>
                </a:lnTo>
                <a:lnTo>
                  <a:pt x="2786746" y="121458"/>
                </a:lnTo>
                <a:lnTo>
                  <a:pt x="2745961" y="141965"/>
                </a:lnTo>
                <a:lnTo>
                  <a:pt x="2706937" y="163766"/>
                </a:lnTo>
                <a:lnTo>
                  <a:pt x="2669545" y="186828"/>
                </a:lnTo>
                <a:lnTo>
                  <a:pt x="2633657" y="211120"/>
                </a:lnTo>
                <a:lnTo>
                  <a:pt x="2599143" y="236612"/>
                </a:lnTo>
                <a:lnTo>
                  <a:pt x="2565874" y="263271"/>
                </a:lnTo>
                <a:lnTo>
                  <a:pt x="2533720" y="291068"/>
                </a:lnTo>
                <a:lnTo>
                  <a:pt x="2502553" y="319971"/>
                </a:lnTo>
                <a:lnTo>
                  <a:pt x="2472244" y="349948"/>
                </a:lnTo>
                <a:lnTo>
                  <a:pt x="2442664" y="380969"/>
                </a:lnTo>
                <a:lnTo>
                  <a:pt x="2413683" y="413002"/>
                </a:lnTo>
                <a:lnTo>
                  <a:pt x="2385172" y="446017"/>
                </a:lnTo>
                <a:lnTo>
                  <a:pt x="2357003" y="479983"/>
                </a:lnTo>
                <a:lnTo>
                  <a:pt x="2329045" y="514867"/>
                </a:lnTo>
                <a:lnTo>
                  <a:pt x="2301171" y="550639"/>
                </a:lnTo>
                <a:lnTo>
                  <a:pt x="2273251" y="587269"/>
                </a:lnTo>
                <a:lnTo>
                  <a:pt x="2245155" y="624724"/>
                </a:lnTo>
                <a:lnTo>
                  <a:pt x="2128438" y="782180"/>
                </a:lnTo>
                <a:lnTo>
                  <a:pt x="2097530" y="823297"/>
                </a:lnTo>
                <a:lnTo>
                  <a:pt x="2065672" y="865054"/>
                </a:lnTo>
                <a:lnTo>
                  <a:pt x="2032735" y="907418"/>
                </a:lnTo>
                <a:lnTo>
                  <a:pt x="1998589" y="950359"/>
                </a:lnTo>
                <a:lnTo>
                  <a:pt x="1972800" y="982273"/>
                </a:lnTo>
                <a:lnTo>
                  <a:pt x="1945192" y="1011804"/>
                </a:lnTo>
                <a:lnTo>
                  <a:pt x="1915852" y="1039067"/>
                </a:lnTo>
                <a:lnTo>
                  <a:pt x="1884866" y="1064175"/>
                </a:lnTo>
                <a:lnTo>
                  <a:pt x="1852321" y="1087243"/>
                </a:lnTo>
                <a:lnTo>
                  <a:pt x="1818303" y="1108384"/>
                </a:lnTo>
                <a:lnTo>
                  <a:pt x="1782900" y="1127713"/>
                </a:lnTo>
                <a:lnTo>
                  <a:pt x="1746197" y="1145343"/>
                </a:lnTo>
                <a:lnTo>
                  <a:pt x="1708282" y="1161389"/>
                </a:lnTo>
                <a:lnTo>
                  <a:pt x="1669241" y="1175964"/>
                </a:lnTo>
                <a:lnTo>
                  <a:pt x="1629160" y="1189183"/>
                </a:lnTo>
                <a:lnTo>
                  <a:pt x="1588126" y="1201159"/>
                </a:lnTo>
                <a:lnTo>
                  <a:pt x="1546227" y="1212006"/>
                </a:lnTo>
                <a:lnTo>
                  <a:pt x="1503548" y="1221839"/>
                </a:lnTo>
                <a:lnTo>
                  <a:pt x="1460176" y="1230772"/>
                </a:lnTo>
                <a:lnTo>
                  <a:pt x="1416197" y="1238917"/>
                </a:lnTo>
                <a:lnTo>
                  <a:pt x="1371699" y="1246390"/>
                </a:lnTo>
                <a:lnTo>
                  <a:pt x="1326768" y="1253304"/>
                </a:lnTo>
                <a:lnTo>
                  <a:pt x="1281490" y="1259774"/>
                </a:lnTo>
                <a:lnTo>
                  <a:pt x="1052937" y="1289440"/>
                </a:lnTo>
                <a:lnTo>
                  <a:pt x="962121" y="1302183"/>
                </a:lnTo>
                <a:lnTo>
                  <a:pt x="917190" y="1309199"/>
                </a:lnTo>
                <a:lnTo>
                  <a:pt x="872692" y="1316795"/>
                </a:lnTo>
                <a:lnTo>
                  <a:pt x="828714" y="1325086"/>
                </a:lnTo>
                <a:lnTo>
                  <a:pt x="785342" y="1334187"/>
                </a:lnTo>
                <a:lnTo>
                  <a:pt x="742662" y="1344211"/>
                </a:lnTo>
                <a:lnTo>
                  <a:pt x="700763" y="1355271"/>
                </a:lnTo>
                <a:lnTo>
                  <a:pt x="659729" y="1367483"/>
                </a:lnTo>
                <a:lnTo>
                  <a:pt x="619649" y="1380960"/>
                </a:lnTo>
                <a:lnTo>
                  <a:pt x="580607" y="1395815"/>
                </a:lnTo>
                <a:lnTo>
                  <a:pt x="542692" y="1412164"/>
                </a:lnTo>
                <a:lnTo>
                  <a:pt x="505989" y="1430120"/>
                </a:lnTo>
                <a:lnTo>
                  <a:pt x="470586" y="1449796"/>
                </a:lnTo>
                <a:lnTo>
                  <a:pt x="436568" y="1471308"/>
                </a:lnTo>
                <a:lnTo>
                  <a:pt x="404023" y="1494768"/>
                </a:lnTo>
                <a:lnTo>
                  <a:pt x="373037" y="1520291"/>
                </a:lnTo>
                <a:lnTo>
                  <a:pt x="343697" y="1547992"/>
                </a:lnTo>
                <a:lnTo>
                  <a:pt x="316089" y="1577983"/>
                </a:lnTo>
                <a:lnTo>
                  <a:pt x="290300" y="1610378"/>
                </a:lnTo>
                <a:lnTo>
                  <a:pt x="257627" y="1656251"/>
                </a:lnTo>
                <a:lnTo>
                  <a:pt x="225565" y="1704884"/>
                </a:lnTo>
                <a:lnTo>
                  <a:pt x="194421" y="1756299"/>
                </a:lnTo>
                <a:lnTo>
                  <a:pt x="164501" y="1810518"/>
                </a:lnTo>
                <a:lnTo>
                  <a:pt x="136113" y="1867563"/>
                </a:lnTo>
                <a:lnTo>
                  <a:pt x="109563" y="1927453"/>
                </a:lnTo>
                <a:lnTo>
                  <a:pt x="85158" y="1990212"/>
                </a:lnTo>
                <a:lnTo>
                  <a:pt x="63205" y="2055861"/>
                </a:lnTo>
                <a:lnTo>
                  <a:pt x="44011" y="2124421"/>
                </a:lnTo>
                <a:lnTo>
                  <a:pt x="27882" y="2195913"/>
                </a:lnTo>
                <a:lnTo>
                  <a:pt x="15125" y="2270360"/>
                </a:lnTo>
                <a:lnTo>
                  <a:pt x="10107" y="2308698"/>
                </a:lnTo>
                <a:lnTo>
                  <a:pt x="6047" y="2347782"/>
                </a:lnTo>
                <a:lnTo>
                  <a:pt x="2984" y="2387616"/>
                </a:lnTo>
                <a:lnTo>
                  <a:pt x="955" y="2428202"/>
                </a:lnTo>
                <a:lnTo>
                  <a:pt x="0" y="2469542"/>
                </a:lnTo>
                <a:lnTo>
                  <a:pt x="156" y="2511640"/>
                </a:lnTo>
                <a:lnTo>
                  <a:pt x="1461" y="2554498"/>
                </a:lnTo>
                <a:lnTo>
                  <a:pt x="3956" y="2598119"/>
                </a:lnTo>
                <a:lnTo>
                  <a:pt x="7676" y="2642505"/>
                </a:lnTo>
                <a:lnTo>
                  <a:pt x="12662" y="2687659"/>
                </a:lnTo>
                <a:lnTo>
                  <a:pt x="18951" y="2733584"/>
                </a:lnTo>
                <a:lnTo>
                  <a:pt x="26581" y="2780282"/>
                </a:lnTo>
                <a:lnTo>
                  <a:pt x="35591" y="2827757"/>
                </a:lnTo>
                <a:lnTo>
                  <a:pt x="46020" y="2876011"/>
                </a:lnTo>
                <a:lnTo>
                  <a:pt x="57905" y="2925046"/>
                </a:lnTo>
                <a:lnTo>
                  <a:pt x="71286" y="2974865"/>
                </a:lnTo>
                <a:lnTo>
                  <a:pt x="86199" y="3025472"/>
                </a:lnTo>
                <a:lnTo>
                  <a:pt x="97875" y="3061871"/>
                </a:lnTo>
                <a:lnTo>
                  <a:pt x="3807888" y="3061871"/>
                </a:lnTo>
                <a:lnTo>
                  <a:pt x="3807888" y="46827"/>
                </a:lnTo>
                <a:lnTo>
                  <a:pt x="3794777" y="44022"/>
                </a:lnTo>
                <a:lnTo>
                  <a:pt x="3752185" y="35750"/>
                </a:lnTo>
                <a:lnTo>
                  <a:pt x="3709502" y="28312"/>
                </a:lnTo>
                <a:lnTo>
                  <a:pt x="3666733" y="21718"/>
                </a:lnTo>
                <a:lnTo>
                  <a:pt x="3623883" y="15976"/>
                </a:lnTo>
                <a:lnTo>
                  <a:pt x="3580956" y="11098"/>
                </a:lnTo>
                <a:lnTo>
                  <a:pt x="3537957" y="7093"/>
                </a:lnTo>
                <a:lnTo>
                  <a:pt x="3494890" y="3971"/>
                </a:lnTo>
                <a:lnTo>
                  <a:pt x="3451761" y="1741"/>
                </a:lnTo>
                <a:lnTo>
                  <a:pt x="3408574" y="414"/>
                </a:lnTo>
                <a:lnTo>
                  <a:pt x="3365334" y="0"/>
                </a:lnTo>
                <a:close/>
              </a:path>
            </a:pathLst>
          </a:custGeom>
          <a:solidFill>
            <a:srgbClr val="F6A3AE"/>
          </a:solidFill>
        </p:spPr>
        <p:txBody>
          <a:bodyPr wrap="square" lIns="0" tIns="0" rIns="0" bIns="0" rtlCol="0"/>
          <a:lstStyle/>
          <a:p>
            <a:endParaRPr/>
          </a:p>
        </p:txBody>
      </p:sp>
      <p:pic>
        <p:nvPicPr>
          <p:cNvPr id="5" name="Graphic 4">
            <a:extLst>
              <a:ext uri="{FF2B5EF4-FFF2-40B4-BE49-F238E27FC236}">
                <a16:creationId xmlns:a16="http://schemas.microsoft.com/office/drawing/2014/main" id="{54DEC785-2CD7-8D63-CF92-D19F9FA27B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47321" y="5685282"/>
            <a:ext cx="2439460" cy="556368"/>
          </a:xfrm>
          <a:prstGeom prst="rect">
            <a:avLst/>
          </a:prstGeom>
        </p:spPr>
      </p:pic>
    </p:spTree>
    <p:extLst>
      <p:ext uri="{BB962C8B-B14F-4D97-AF65-F5344CB8AC3E}">
        <p14:creationId xmlns:p14="http://schemas.microsoft.com/office/powerpoint/2010/main" val="216892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wo Column">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BB762571-0C8D-FF07-97A7-FF0D2DD4E1B4}"/>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1" y="537582"/>
            <a:ext cx="10659641" cy="847449"/>
          </a:xfrm>
        </p:spPr>
        <p:txBody>
          <a:bodyPr anchor="t">
            <a:normAutofit/>
          </a:bodyPr>
          <a:lstStyle>
            <a:lvl1pPr>
              <a:defRPr sz="3000"/>
            </a:lvl1pPr>
          </a:lstStyle>
          <a:p>
            <a:r>
              <a:rPr lang="en-AU" spc="-20"/>
              <a:t>Neami</a:t>
            </a:r>
            <a:r>
              <a:rPr lang="en-AU" spc="-185"/>
              <a:t> </a:t>
            </a:r>
            <a:r>
              <a:rPr lang="en-AU" spc="-55" err="1"/>
              <a:t>powerpoint</a:t>
            </a:r>
            <a:r>
              <a:rPr lang="en-AU" spc="-175"/>
              <a:t> </a:t>
            </a:r>
            <a:r>
              <a:rPr lang="en-AU" spc="-55"/>
              <a:t>template</a:t>
            </a:r>
            <a:br>
              <a:rPr lang="en-AU" spc="-55"/>
            </a:br>
            <a:r>
              <a:rPr lang="en-AU" spc="-25"/>
              <a:t>Title</a:t>
            </a:r>
            <a:r>
              <a:rPr lang="en-AU" spc="-175"/>
              <a:t> </a:t>
            </a:r>
            <a:r>
              <a:rPr lang="en-AU" spc="-55"/>
              <a:t>over</a:t>
            </a:r>
            <a:r>
              <a:rPr lang="en-AU" spc="-175"/>
              <a:t> </a:t>
            </a:r>
            <a:r>
              <a:rPr lang="en-AU"/>
              <a:t>two</a:t>
            </a:r>
            <a:r>
              <a:rPr lang="en-AU" spc="-175"/>
              <a:t> </a:t>
            </a:r>
            <a:r>
              <a:rPr lang="en-AU" spc="-10"/>
              <a:t>lines</a:t>
            </a:r>
            <a:endParaRPr lang="en-US"/>
          </a:p>
        </p:txBody>
      </p:sp>
      <p:sp>
        <p:nvSpPr>
          <p:cNvPr id="18" name="Text Placeholder 2">
            <a:extLst>
              <a:ext uri="{FF2B5EF4-FFF2-40B4-BE49-F238E27FC236}">
                <a16:creationId xmlns:a16="http://schemas.microsoft.com/office/drawing/2014/main" id="{16AF9383-24BD-A793-469B-010B2CE28FFB}"/>
              </a:ext>
            </a:extLst>
          </p:cNvPr>
          <p:cNvSpPr>
            <a:spLocks noGrp="1"/>
          </p:cNvSpPr>
          <p:nvPr>
            <p:ph type="body" idx="15" hasCustomPrompt="1"/>
          </p:nvPr>
        </p:nvSpPr>
        <p:spPr>
          <a:xfrm>
            <a:off x="754471" y="1546196"/>
            <a:ext cx="5181600"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sp>
        <p:nvSpPr>
          <p:cNvPr id="20" name="Text Placeholder 2">
            <a:extLst>
              <a:ext uri="{FF2B5EF4-FFF2-40B4-BE49-F238E27FC236}">
                <a16:creationId xmlns:a16="http://schemas.microsoft.com/office/drawing/2014/main" id="{DCB8782D-5507-542B-5636-8EBDECD1B10C}"/>
              </a:ext>
            </a:extLst>
          </p:cNvPr>
          <p:cNvSpPr>
            <a:spLocks noGrp="1"/>
          </p:cNvSpPr>
          <p:nvPr>
            <p:ph type="body" idx="17" hasCustomPrompt="1"/>
          </p:nvPr>
        </p:nvSpPr>
        <p:spPr>
          <a:xfrm>
            <a:off x="6091784" y="1546196"/>
            <a:ext cx="5181600"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sp>
        <p:nvSpPr>
          <p:cNvPr id="3" name="Date Placeholder 2">
            <a:extLst>
              <a:ext uri="{FF2B5EF4-FFF2-40B4-BE49-F238E27FC236}">
                <a16:creationId xmlns:a16="http://schemas.microsoft.com/office/drawing/2014/main" id="{C33A043A-CD0F-70BC-0F63-F4FB8FA29626}"/>
              </a:ext>
            </a:extLst>
          </p:cNvPr>
          <p:cNvSpPr>
            <a:spLocks noGrp="1"/>
          </p:cNvSpPr>
          <p:nvPr>
            <p:ph type="dt" sz="half" idx="19"/>
          </p:nvPr>
        </p:nvSpPr>
        <p:spPr/>
        <p:txBody>
          <a:bodyPr/>
          <a:lstStyle/>
          <a:p>
            <a:r>
              <a:rPr lang="en-US"/>
              <a:t>Document title – </a:t>
            </a:r>
            <a:fld id="{92CA7F7E-E601-CE41-BC60-F6FDEB3AB78A}" type="datetimeFigureOut">
              <a:rPr lang="en-US" smtClean="0"/>
              <a:pPr/>
              <a:t>2/13/2025</a:t>
            </a:fld>
            <a:endParaRPr lang="en-US"/>
          </a:p>
        </p:txBody>
      </p:sp>
      <p:sp>
        <p:nvSpPr>
          <p:cNvPr id="4" name="Footer Placeholder 3">
            <a:extLst>
              <a:ext uri="{FF2B5EF4-FFF2-40B4-BE49-F238E27FC236}">
                <a16:creationId xmlns:a16="http://schemas.microsoft.com/office/drawing/2014/main" id="{FDF1FC29-60D2-55C5-3F3C-5522F65C39C1}"/>
              </a:ext>
            </a:extLst>
          </p:cNvPr>
          <p:cNvSpPr>
            <a:spLocks noGrp="1"/>
          </p:cNvSpPr>
          <p:nvPr>
            <p:ph type="ftr" sz="quarter" idx="20"/>
          </p:nvPr>
        </p:nvSpPr>
        <p:spPr/>
        <p:txBody>
          <a:bodyPr/>
          <a:lstStyle/>
          <a:p>
            <a:endParaRPr lang="en-US"/>
          </a:p>
        </p:txBody>
      </p:sp>
      <p:sp>
        <p:nvSpPr>
          <p:cNvPr id="8" name="Slide Number Placeholder 7">
            <a:extLst>
              <a:ext uri="{FF2B5EF4-FFF2-40B4-BE49-F238E27FC236}">
                <a16:creationId xmlns:a16="http://schemas.microsoft.com/office/drawing/2014/main" id="{2BBB27AA-8CDC-E287-DBCE-F5B950F80AB1}"/>
              </a:ext>
            </a:extLst>
          </p:cNvPr>
          <p:cNvSpPr>
            <a:spLocks noGrp="1"/>
          </p:cNvSpPr>
          <p:nvPr>
            <p:ph type="sldNum" sz="quarter" idx="21"/>
          </p:nvPr>
        </p:nvSpPr>
        <p:spPr/>
        <p:txBody>
          <a:bodyPr/>
          <a:lstStyle/>
          <a:p>
            <a:r>
              <a:rPr lang="en-US"/>
              <a:t>Page </a:t>
            </a:r>
            <a:fld id="{72B3076E-A0C8-0045-92A2-2DA8D098B982}" type="slidenum">
              <a:rPr lang="en-US" smtClean="0"/>
              <a:pPr/>
              <a:t>‹#›</a:t>
            </a:fld>
            <a:endParaRPr lang="en-US"/>
          </a:p>
        </p:txBody>
      </p:sp>
      <p:pic>
        <p:nvPicPr>
          <p:cNvPr id="7" name="Graphic 6">
            <a:extLst>
              <a:ext uri="{FF2B5EF4-FFF2-40B4-BE49-F238E27FC236}">
                <a16:creationId xmlns:a16="http://schemas.microsoft.com/office/drawing/2014/main" id="{6EDA00BD-CAF1-0084-AFEF-24DA74E126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5" name="Text Placeholder 7">
            <a:extLst>
              <a:ext uri="{FF2B5EF4-FFF2-40B4-BE49-F238E27FC236}">
                <a16:creationId xmlns:a16="http://schemas.microsoft.com/office/drawing/2014/main" id="{06A25A9B-3EC4-426D-8FDC-8409F59EC604}"/>
              </a:ext>
            </a:extLst>
          </p:cNvPr>
          <p:cNvSpPr>
            <a:spLocks noGrp="1"/>
          </p:cNvSpPr>
          <p:nvPr>
            <p:ph type="body" sz="quarter" idx="22" hasCustomPrompt="1"/>
          </p:nvPr>
        </p:nvSpPr>
        <p:spPr>
          <a:xfrm>
            <a:off x="754470" y="2441850"/>
            <a:ext cx="5181599"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
        <p:nvSpPr>
          <p:cNvPr id="6" name="Text Placeholder 7">
            <a:extLst>
              <a:ext uri="{FF2B5EF4-FFF2-40B4-BE49-F238E27FC236}">
                <a16:creationId xmlns:a16="http://schemas.microsoft.com/office/drawing/2014/main" id="{979A1861-D2B4-6D06-B593-D60187B7D896}"/>
              </a:ext>
            </a:extLst>
          </p:cNvPr>
          <p:cNvSpPr>
            <a:spLocks noGrp="1"/>
          </p:cNvSpPr>
          <p:nvPr>
            <p:ph type="body" sz="quarter" idx="23" hasCustomPrompt="1"/>
          </p:nvPr>
        </p:nvSpPr>
        <p:spPr>
          <a:xfrm>
            <a:off x="6091785" y="2441850"/>
            <a:ext cx="5181599"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Tree>
    <p:extLst>
      <p:ext uri="{BB962C8B-B14F-4D97-AF65-F5344CB8AC3E}">
        <p14:creationId xmlns:p14="http://schemas.microsoft.com/office/powerpoint/2010/main" val="194823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One Column – Shap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E466-E940-6711-1881-94E24EFFC255}"/>
              </a:ext>
            </a:extLst>
          </p:cNvPr>
          <p:cNvSpPr>
            <a:spLocks noGrp="1"/>
          </p:cNvSpPr>
          <p:nvPr>
            <p:ph type="title" hasCustomPrompt="1"/>
          </p:nvPr>
        </p:nvSpPr>
        <p:spPr>
          <a:xfrm>
            <a:off x="754471" y="537582"/>
            <a:ext cx="10659641" cy="847449"/>
          </a:xfrm>
        </p:spPr>
        <p:txBody>
          <a:bodyPr anchor="t">
            <a:normAutofit/>
          </a:bodyPr>
          <a:lstStyle>
            <a:lvl1pPr>
              <a:defRPr sz="3000"/>
            </a:lvl1pPr>
          </a:lstStyle>
          <a:p>
            <a:r>
              <a:rPr lang="en-AU" spc="-20"/>
              <a:t>Neami</a:t>
            </a:r>
            <a:r>
              <a:rPr lang="en-AU" spc="-185"/>
              <a:t> </a:t>
            </a:r>
            <a:r>
              <a:rPr lang="en-AU" spc="-55" err="1"/>
              <a:t>powerpoint</a:t>
            </a:r>
            <a:r>
              <a:rPr lang="en-AU" spc="-175"/>
              <a:t> </a:t>
            </a:r>
            <a:r>
              <a:rPr lang="en-AU" spc="-55"/>
              <a:t>template</a:t>
            </a:r>
            <a:br>
              <a:rPr lang="en-AU" spc="-55"/>
            </a:br>
            <a:r>
              <a:rPr lang="en-AU" spc="-25"/>
              <a:t>Title</a:t>
            </a:r>
            <a:r>
              <a:rPr lang="en-AU" spc="-175"/>
              <a:t> </a:t>
            </a:r>
            <a:r>
              <a:rPr lang="en-AU" spc="-55"/>
              <a:t>over</a:t>
            </a:r>
            <a:r>
              <a:rPr lang="en-AU" spc="-175"/>
              <a:t> </a:t>
            </a:r>
            <a:r>
              <a:rPr lang="en-AU"/>
              <a:t>two</a:t>
            </a:r>
            <a:r>
              <a:rPr lang="en-AU" spc="-175"/>
              <a:t> </a:t>
            </a:r>
            <a:r>
              <a:rPr lang="en-AU" spc="-10"/>
              <a:t>lines</a:t>
            </a:r>
            <a:endParaRPr lang="en-US"/>
          </a:p>
        </p:txBody>
      </p:sp>
      <p:sp>
        <p:nvSpPr>
          <p:cNvPr id="5" name="Date Placeholder 4">
            <a:extLst>
              <a:ext uri="{FF2B5EF4-FFF2-40B4-BE49-F238E27FC236}">
                <a16:creationId xmlns:a16="http://schemas.microsoft.com/office/drawing/2014/main" id="{186AD26C-EF4A-815D-FE5D-F329396E71DC}"/>
              </a:ext>
            </a:extLst>
          </p:cNvPr>
          <p:cNvSpPr>
            <a:spLocks noGrp="1"/>
          </p:cNvSpPr>
          <p:nvPr>
            <p:ph type="dt" sz="half" idx="10"/>
          </p:nvPr>
        </p:nvSpPr>
        <p:spPr>
          <a:xfrm>
            <a:off x="3192871" y="6356350"/>
            <a:ext cx="2743200" cy="365125"/>
          </a:xfrm>
        </p:spPr>
        <p:txBody>
          <a:bodyPr/>
          <a:lstStyle/>
          <a:p>
            <a:r>
              <a:rPr lang="en-US"/>
              <a:t>Document title – </a:t>
            </a:r>
            <a:fld id="{92CA7F7E-E601-CE41-BC60-F6FDEB3AB78A}" type="datetimeFigureOut">
              <a:rPr lang="en-US" smtClean="0"/>
              <a:t>2/13/2025</a:t>
            </a:fld>
            <a:endParaRPr lang="en-US"/>
          </a:p>
        </p:txBody>
      </p:sp>
      <p:sp>
        <p:nvSpPr>
          <p:cNvPr id="7" name="Slide Number Placeholder 6">
            <a:extLst>
              <a:ext uri="{FF2B5EF4-FFF2-40B4-BE49-F238E27FC236}">
                <a16:creationId xmlns:a16="http://schemas.microsoft.com/office/drawing/2014/main" id="{100C4E34-5835-0BA9-E1DC-DAA9EF39E149}"/>
              </a:ext>
            </a:extLst>
          </p:cNvPr>
          <p:cNvSpPr>
            <a:spLocks noGrp="1"/>
          </p:cNvSpPr>
          <p:nvPr>
            <p:ph type="sldNum" sz="quarter" idx="12"/>
          </p:nvPr>
        </p:nvSpPr>
        <p:spPr/>
        <p:txBody>
          <a:bodyPr/>
          <a:lstStyle/>
          <a:p>
            <a:r>
              <a:rPr lang="en-US"/>
              <a:t>Page </a:t>
            </a:r>
            <a:fld id="{72B3076E-A0C8-0045-92A2-2DA8D098B982}" type="slidenum">
              <a:rPr lang="en-US" smtClean="0"/>
              <a:t>‹#›</a:t>
            </a:fld>
            <a:endParaRPr lang="en-US"/>
          </a:p>
        </p:txBody>
      </p:sp>
      <p:sp>
        <p:nvSpPr>
          <p:cNvPr id="18" name="Text Placeholder 2">
            <a:extLst>
              <a:ext uri="{FF2B5EF4-FFF2-40B4-BE49-F238E27FC236}">
                <a16:creationId xmlns:a16="http://schemas.microsoft.com/office/drawing/2014/main" id="{16AF9383-24BD-A793-469B-010B2CE28FFB}"/>
              </a:ext>
            </a:extLst>
          </p:cNvPr>
          <p:cNvSpPr>
            <a:spLocks noGrp="1"/>
          </p:cNvSpPr>
          <p:nvPr>
            <p:ph type="body" idx="15" hasCustomPrompt="1"/>
          </p:nvPr>
        </p:nvSpPr>
        <p:spPr>
          <a:xfrm>
            <a:off x="754471" y="1546196"/>
            <a:ext cx="5181600" cy="734489"/>
          </a:xfrm>
        </p:spPr>
        <p:txBody>
          <a:bodyPr anchor="b">
            <a:normAutofit/>
          </a:bodyPr>
          <a:lstStyle>
            <a:lvl1pPr marL="0" indent="0">
              <a:buNone/>
              <a:defRPr sz="16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 style</a:t>
            </a:r>
          </a:p>
        </p:txBody>
      </p:sp>
      <p:grpSp>
        <p:nvGrpSpPr>
          <p:cNvPr id="26" name="object 2">
            <a:extLst>
              <a:ext uri="{FF2B5EF4-FFF2-40B4-BE49-F238E27FC236}">
                <a16:creationId xmlns:a16="http://schemas.microsoft.com/office/drawing/2014/main" id="{E6F6C491-CFA2-2C39-28BE-CA43F5FF99ED}"/>
              </a:ext>
            </a:extLst>
          </p:cNvPr>
          <p:cNvGrpSpPr/>
          <p:nvPr userDrawn="1"/>
        </p:nvGrpSpPr>
        <p:grpSpPr>
          <a:xfrm>
            <a:off x="6313108" y="1694405"/>
            <a:ext cx="4764495" cy="4169401"/>
            <a:chOff x="6314384" y="1692226"/>
            <a:chExt cx="4764495" cy="4169401"/>
          </a:xfrm>
        </p:grpSpPr>
        <p:sp>
          <p:nvSpPr>
            <p:cNvPr id="28" name="object 5">
              <a:extLst>
                <a:ext uri="{FF2B5EF4-FFF2-40B4-BE49-F238E27FC236}">
                  <a16:creationId xmlns:a16="http://schemas.microsoft.com/office/drawing/2014/main" id="{A781D485-0DD6-1291-DA9B-B1B6C9777C09}"/>
                </a:ext>
              </a:extLst>
            </p:cNvPr>
            <p:cNvSpPr/>
            <p:nvPr/>
          </p:nvSpPr>
          <p:spPr>
            <a:xfrm>
              <a:off x="6314384" y="4868487"/>
              <a:ext cx="1059815" cy="993140"/>
            </a:xfrm>
            <a:custGeom>
              <a:avLst/>
              <a:gdLst/>
              <a:ahLst/>
              <a:cxnLst/>
              <a:rect l="l" t="t" r="r" b="b"/>
              <a:pathLst>
                <a:path w="1059815" h="993139">
                  <a:moveTo>
                    <a:pt x="957122" y="0"/>
                  </a:moveTo>
                  <a:lnTo>
                    <a:pt x="913759" y="4709"/>
                  </a:lnTo>
                  <a:lnTo>
                    <a:pt x="678173" y="29316"/>
                  </a:lnTo>
                  <a:lnTo>
                    <a:pt x="577940" y="40579"/>
                  </a:lnTo>
                  <a:lnTo>
                    <a:pt x="527129" y="46714"/>
                  </a:lnTo>
                  <a:lnTo>
                    <a:pt x="476053" y="53251"/>
                  </a:lnTo>
                  <a:lnTo>
                    <a:pt x="424860" y="60239"/>
                  </a:lnTo>
                  <a:lnTo>
                    <a:pt x="373697" y="67729"/>
                  </a:lnTo>
                  <a:lnTo>
                    <a:pt x="316935" y="77281"/>
                  </a:lnTo>
                  <a:lnTo>
                    <a:pt x="258671" y="88480"/>
                  </a:lnTo>
                  <a:lnTo>
                    <a:pt x="147453" y="111574"/>
                  </a:lnTo>
                  <a:lnTo>
                    <a:pt x="99403" y="121347"/>
                  </a:lnTo>
                  <a:lnTo>
                    <a:pt x="59664" y="128524"/>
                  </a:lnTo>
                  <a:lnTo>
                    <a:pt x="27317" y="142464"/>
                  </a:lnTo>
                  <a:lnTo>
                    <a:pt x="6553" y="168656"/>
                  </a:lnTo>
                  <a:lnTo>
                    <a:pt x="0" y="201429"/>
                  </a:lnTo>
                  <a:lnTo>
                    <a:pt x="10287" y="235115"/>
                  </a:lnTo>
                  <a:lnTo>
                    <a:pt x="51477" y="302642"/>
                  </a:lnTo>
                  <a:lnTo>
                    <a:pt x="128117" y="426582"/>
                  </a:lnTo>
                  <a:lnTo>
                    <a:pt x="186169" y="518904"/>
                  </a:lnTo>
                  <a:lnTo>
                    <a:pt x="247429" y="614658"/>
                  </a:lnTo>
                  <a:lnTo>
                    <a:pt x="278632" y="662663"/>
                  </a:lnTo>
                  <a:lnTo>
                    <a:pt x="309880" y="710136"/>
                  </a:lnTo>
                  <a:lnTo>
                    <a:pt x="340921" y="756615"/>
                  </a:lnTo>
                  <a:lnTo>
                    <a:pt x="371501" y="801634"/>
                  </a:lnTo>
                  <a:lnTo>
                    <a:pt x="401369" y="844731"/>
                  </a:lnTo>
                  <a:lnTo>
                    <a:pt x="430272" y="885444"/>
                  </a:lnTo>
                  <a:lnTo>
                    <a:pt x="457958" y="923307"/>
                  </a:lnTo>
                  <a:lnTo>
                    <a:pt x="484174" y="957859"/>
                  </a:lnTo>
                  <a:lnTo>
                    <a:pt x="520830" y="986219"/>
                  </a:lnTo>
                  <a:lnTo>
                    <a:pt x="564221" y="993143"/>
                  </a:lnTo>
                  <a:lnTo>
                    <a:pt x="605952" y="979326"/>
                  </a:lnTo>
                  <a:lnTo>
                    <a:pt x="637628" y="945464"/>
                  </a:lnTo>
                  <a:lnTo>
                    <a:pt x="677896" y="870920"/>
                  </a:lnTo>
                  <a:lnTo>
                    <a:pt x="722111" y="787553"/>
                  </a:lnTo>
                  <a:lnTo>
                    <a:pt x="769074" y="697671"/>
                  </a:lnTo>
                  <a:lnTo>
                    <a:pt x="817582" y="603581"/>
                  </a:lnTo>
                  <a:lnTo>
                    <a:pt x="866436" y="507591"/>
                  </a:lnTo>
                  <a:lnTo>
                    <a:pt x="914433" y="412007"/>
                  </a:lnTo>
                  <a:lnTo>
                    <a:pt x="960374" y="319138"/>
                  </a:lnTo>
                  <a:lnTo>
                    <a:pt x="1008608" y="219727"/>
                  </a:lnTo>
                  <a:lnTo>
                    <a:pt x="1030593" y="173521"/>
                  </a:lnTo>
                  <a:lnTo>
                    <a:pt x="1050861" y="130213"/>
                  </a:lnTo>
                  <a:lnTo>
                    <a:pt x="1059553" y="90903"/>
                  </a:lnTo>
                  <a:lnTo>
                    <a:pt x="1051451" y="53965"/>
                  </a:lnTo>
                  <a:lnTo>
                    <a:pt x="1029630" y="23660"/>
                  </a:lnTo>
                  <a:lnTo>
                    <a:pt x="997162" y="4251"/>
                  </a:lnTo>
                  <a:lnTo>
                    <a:pt x="957122" y="0"/>
                  </a:lnTo>
                  <a:close/>
                </a:path>
              </a:pathLst>
            </a:custGeom>
            <a:solidFill>
              <a:srgbClr val="2F65B0"/>
            </a:solidFill>
          </p:spPr>
          <p:txBody>
            <a:bodyPr wrap="square" lIns="0" tIns="0" rIns="0" bIns="0" rtlCol="0"/>
            <a:lstStyle/>
            <a:p>
              <a:endParaRPr/>
            </a:p>
          </p:txBody>
        </p:sp>
        <p:sp>
          <p:nvSpPr>
            <p:cNvPr id="29" name="object 6">
              <a:extLst>
                <a:ext uri="{FF2B5EF4-FFF2-40B4-BE49-F238E27FC236}">
                  <a16:creationId xmlns:a16="http://schemas.microsoft.com/office/drawing/2014/main" id="{E20E7456-5882-D732-423A-769992504B2E}"/>
                </a:ext>
              </a:extLst>
            </p:cNvPr>
            <p:cNvSpPr/>
            <p:nvPr/>
          </p:nvSpPr>
          <p:spPr>
            <a:xfrm>
              <a:off x="9330090" y="1692226"/>
              <a:ext cx="1748789" cy="639445"/>
            </a:xfrm>
            <a:custGeom>
              <a:avLst/>
              <a:gdLst/>
              <a:ahLst/>
              <a:cxnLst/>
              <a:rect l="l" t="t" r="r" b="b"/>
              <a:pathLst>
                <a:path w="1748790" h="639444">
                  <a:moveTo>
                    <a:pt x="1143553" y="0"/>
                  </a:moveTo>
                  <a:lnTo>
                    <a:pt x="1108234" y="6395"/>
                  </a:lnTo>
                  <a:lnTo>
                    <a:pt x="1073856" y="22561"/>
                  </a:lnTo>
                  <a:lnTo>
                    <a:pt x="1039927" y="45253"/>
                  </a:lnTo>
                  <a:lnTo>
                    <a:pt x="1005956" y="71226"/>
                  </a:lnTo>
                  <a:lnTo>
                    <a:pt x="971452" y="97234"/>
                  </a:lnTo>
                  <a:lnTo>
                    <a:pt x="935925" y="120032"/>
                  </a:lnTo>
                  <a:lnTo>
                    <a:pt x="898881" y="136376"/>
                  </a:lnTo>
                  <a:lnTo>
                    <a:pt x="859832" y="143019"/>
                  </a:lnTo>
                  <a:lnTo>
                    <a:pt x="809496" y="134186"/>
                  </a:lnTo>
                  <a:lnTo>
                    <a:pt x="762404" y="111602"/>
                  </a:lnTo>
                  <a:lnTo>
                    <a:pt x="716235" y="83936"/>
                  </a:lnTo>
                  <a:lnTo>
                    <a:pt x="668671" y="59859"/>
                  </a:lnTo>
                  <a:lnTo>
                    <a:pt x="618321" y="47240"/>
                  </a:lnTo>
                  <a:lnTo>
                    <a:pt x="566371" y="47323"/>
                  </a:lnTo>
                  <a:lnTo>
                    <a:pt x="515743" y="59409"/>
                  </a:lnTo>
                  <a:lnTo>
                    <a:pt x="469359" y="82803"/>
                  </a:lnTo>
                  <a:lnTo>
                    <a:pt x="430140" y="116806"/>
                  </a:lnTo>
                  <a:lnTo>
                    <a:pt x="397930" y="161511"/>
                  </a:lnTo>
                  <a:lnTo>
                    <a:pt x="369928" y="209592"/>
                  </a:lnTo>
                  <a:lnTo>
                    <a:pt x="339770" y="255245"/>
                  </a:lnTo>
                  <a:lnTo>
                    <a:pt x="301095" y="292663"/>
                  </a:lnTo>
                  <a:lnTo>
                    <a:pt x="259803" y="313676"/>
                  </a:lnTo>
                  <a:lnTo>
                    <a:pt x="214819" y="326951"/>
                  </a:lnTo>
                  <a:lnTo>
                    <a:pt x="168780" y="338367"/>
                  </a:lnTo>
                  <a:lnTo>
                    <a:pt x="124324" y="353801"/>
                  </a:lnTo>
                  <a:lnTo>
                    <a:pt x="74888" y="395189"/>
                  </a:lnTo>
                  <a:lnTo>
                    <a:pt x="50317" y="427591"/>
                  </a:lnTo>
                  <a:lnTo>
                    <a:pt x="28529" y="464398"/>
                  </a:lnTo>
                  <a:lnTo>
                    <a:pt x="11538" y="503062"/>
                  </a:lnTo>
                  <a:lnTo>
                    <a:pt x="1357" y="541034"/>
                  </a:lnTo>
                  <a:lnTo>
                    <a:pt x="0" y="575765"/>
                  </a:lnTo>
                  <a:lnTo>
                    <a:pt x="9479" y="604705"/>
                  </a:lnTo>
                  <a:lnTo>
                    <a:pt x="69003" y="635017"/>
                  </a:lnTo>
                  <a:lnTo>
                    <a:pt x="117469" y="637327"/>
                  </a:lnTo>
                  <a:lnTo>
                    <a:pt x="182920" y="638685"/>
                  </a:lnTo>
                  <a:lnTo>
                    <a:pt x="263246" y="639200"/>
                  </a:lnTo>
                  <a:lnTo>
                    <a:pt x="356335" y="638981"/>
                  </a:lnTo>
                  <a:lnTo>
                    <a:pt x="460079" y="638135"/>
                  </a:lnTo>
                  <a:lnTo>
                    <a:pt x="631054" y="635929"/>
                  </a:lnTo>
                  <a:lnTo>
                    <a:pt x="1524999" y="620234"/>
                  </a:lnTo>
                  <a:lnTo>
                    <a:pt x="1661748" y="618723"/>
                  </a:lnTo>
                  <a:lnTo>
                    <a:pt x="1736335" y="618469"/>
                  </a:lnTo>
                  <a:lnTo>
                    <a:pt x="1747174" y="576248"/>
                  </a:lnTo>
                  <a:lnTo>
                    <a:pt x="1748264" y="532685"/>
                  </a:lnTo>
                  <a:lnTo>
                    <a:pt x="1740183" y="489726"/>
                  </a:lnTo>
                  <a:lnTo>
                    <a:pt x="1723508" y="449317"/>
                  </a:lnTo>
                  <a:lnTo>
                    <a:pt x="1698817" y="413405"/>
                  </a:lnTo>
                  <a:lnTo>
                    <a:pt x="1666688" y="383938"/>
                  </a:lnTo>
                  <a:lnTo>
                    <a:pt x="1627498" y="362393"/>
                  </a:lnTo>
                  <a:lnTo>
                    <a:pt x="1588271" y="351215"/>
                  </a:lnTo>
                  <a:lnTo>
                    <a:pt x="1549423" y="346529"/>
                  </a:lnTo>
                  <a:lnTo>
                    <a:pt x="1511367" y="344465"/>
                  </a:lnTo>
                  <a:lnTo>
                    <a:pt x="1474518" y="341150"/>
                  </a:lnTo>
                  <a:lnTo>
                    <a:pt x="1406102" y="315279"/>
                  </a:lnTo>
                  <a:lnTo>
                    <a:pt x="1375363" y="284979"/>
                  </a:lnTo>
                  <a:lnTo>
                    <a:pt x="1351328" y="248281"/>
                  </a:lnTo>
                  <a:lnTo>
                    <a:pt x="1327125" y="203566"/>
                  </a:lnTo>
                  <a:lnTo>
                    <a:pt x="1302088" y="155030"/>
                  </a:lnTo>
                  <a:lnTo>
                    <a:pt x="1275552" y="106871"/>
                  </a:lnTo>
                  <a:lnTo>
                    <a:pt x="1246853" y="63285"/>
                  </a:lnTo>
                  <a:lnTo>
                    <a:pt x="1215325" y="28470"/>
                  </a:lnTo>
                  <a:lnTo>
                    <a:pt x="1180303" y="6621"/>
                  </a:lnTo>
                  <a:lnTo>
                    <a:pt x="1143553" y="0"/>
                  </a:lnTo>
                  <a:close/>
                </a:path>
              </a:pathLst>
            </a:custGeom>
            <a:solidFill>
              <a:srgbClr val="F6A3AE"/>
            </a:solidFill>
          </p:spPr>
          <p:txBody>
            <a:bodyPr wrap="square" lIns="0" tIns="0" rIns="0" bIns="0" rtlCol="0"/>
            <a:lstStyle/>
            <a:p>
              <a:endParaRPr/>
            </a:p>
          </p:txBody>
        </p:sp>
      </p:grpSp>
      <p:sp>
        <p:nvSpPr>
          <p:cNvPr id="35" name="Picture Placeholder 34">
            <a:extLst>
              <a:ext uri="{FF2B5EF4-FFF2-40B4-BE49-F238E27FC236}">
                <a16:creationId xmlns:a16="http://schemas.microsoft.com/office/drawing/2014/main" id="{CBA2C3D1-0D0B-97AA-37E4-E530A8608947}"/>
              </a:ext>
            </a:extLst>
          </p:cNvPr>
          <p:cNvSpPr>
            <a:spLocks noGrp="1"/>
          </p:cNvSpPr>
          <p:nvPr>
            <p:ph type="pic" sz="quarter" idx="16" hasCustomPrompt="1"/>
          </p:nvPr>
        </p:nvSpPr>
        <p:spPr>
          <a:xfrm>
            <a:off x="6302396" y="1486667"/>
            <a:ext cx="3760675" cy="3772800"/>
          </a:xfrm>
          <a:custGeom>
            <a:avLst/>
            <a:gdLst>
              <a:gd name="connsiteX0" fmla="*/ 1873305 w 3760675"/>
              <a:gd name="connsiteY0" fmla="*/ 340 h 3773785"/>
              <a:gd name="connsiteX1" fmla="*/ 2710607 w 3760675"/>
              <a:gd name="connsiteY1" fmla="*/ 195409 h 3773785"/>
              <a:gd name="connsiteX2" fmla="*/ 3175284 w 3760675"/>
              <a:gd name="connsiteY2" fmla="*/ 547941 h 3773785"/>
              <a:gd name="connsiteX3" fmla="*/ 3152209 w 3760675"/>
              <a:gd name="connsiteY3" fmla="*/ 556945 h 3773785"/>
              <a:gd name="connsiteX4" fmla="*/ 3096929 w 3760675"/>
              <a:gd name="connsiteY4" fmla="*/ 837703 h 3773785"/>
              <a:gd name="connsiteX5" fmla="*/ 3404517 w 3760675"/>
              <a:gd name="connsiteY5" fmla="*/ 841507 h 3773785"/>
              <a:gd name="connsiteX6" fmla="*/ 3404517 w 3760675"/>
              <a:gd name="connsiteY6" fmla="*/ 841380 h 3773785"/>
              <a:gd name="connsiteX7" fmla="*/ 3738857 w 3760675"/>
              <a:gd name="connsiteY7" fmla="*/ 2246184 h 3773785"/>
              <a:gd name="connsiteX8" fmla="*/ 3366100 w 3760675"/>
              <a:gd name="connsiteY8" fmla="*/ 2955180 h 3773785"/>
              <a:gd name="connsiteX9" fmla="*/ 1732692 w 3760675"/>
              <a:gd name="connsiteY9" fmla="*/ 3661260 h 3773785"/>
              <a:gd name="connsiteX10" fmla="*/ 1280566 w 3760675"/>
              <a:gd name="connsiteY10" fmla="*/ 3773740 h 3773785"/>
              <a:gd name="connsiteX11" fmla="*/ 967781 w 3760675"/>
              <a:gd name="connsiteY11" fmla="*/ 3693470 h 3773785"/>
              <a:gd name="connsiteX12" fmla="*/ 1050320 w 3760675"/>
              <a:gd name="connsiteY12" fmla="*/ 3520754 h 3773785"/>
              <a:gd name="connsiteX13" fmla="*/ 956750 w 3760675"/>
              <a:gd name="connsiteY13" fmla="*/ 3390774 h 3773785"/>
              <a:gd name="connsiteX14" fmla="*/ 611000 w 3760675"/>
              <a:gd name="connsiteY14" fmla="*/ 3427548 h 3773785"/>
              <a:gd name="connsiteX15" fmla="*/ 111962 w 3760675"/>
              <a:gd name="connsiteY15" fmla="*/ 1092338 h 3773785"/>
              <a:gd name="connsiteX16" fmla="*/ 228607 w 3760675"/>
              <a:gd name="connsiteY16" fmla="*/ 836942 h 3773785"/>
              <a:gd name="connsiteX17" fmla="*/ 1873305 w 3760675"/>
              <a:gd name="connsiteY17" fmla="*/ 340 h 377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0675" h="3773785">
                <a:moveTo>
                  <a:pt x="1873305" y="340"/>
                </a:moveTo>
                <a:cubicBezTo>
                  <a:pt x="2168042" y="5545"/>
                  <a:pt x="2458497" y="70620"/>
                  <a:pt x="2710607" y="195409"/>
                </a:cubicBezTo>
                <a:cubicBezTo>
                  <a:pt x="2880629" y="279611"/>
                  <a:pt x="3037466" y="401222"/>
                  <a:pt x="3175284" y="547941"/>
                </a:cubicBezTo>
                <a:cubicBezTo>
                  <a:pt x="3167424" y="550604"/>
                  <a:pt x="3159690" y="553521"/>
                  <a:pt x="3152209" y="556945"/>
                </a:cubicBezTo>
                <a:cubicBezTo>
                  <a:pt x="3076263" y="591311"/>
                  <a:pt x="2946179" y="826290"/>
                  <a:pt x="3096929" y="837703"/>
                </a:cubicBezTo>
                <a:cubicBezTo>
                  <a:pt x="3151956" y="841634"/>
                  <a:pt x="3263148" y="842522"/>
                  <a:pt x="3404517" y="841507"/>
                </a:cubicBezTo>
                <a:lnTo>
                  <a:pt x="3404517" y="841380"/>
                </a:lnTo>
                <a:cubicBezTo>
                  <a:pt x="3677998" y="1262390"/>
                  <a:pt x="3817592" y="1788780"/>
                  <a:pt x="3738857" y="2246184"/>
                </a:cubicBezTo>
                <a:cubicBezTo>
                  <a:pt x="3692579" y="2514768"/>
                  <a:pt x="3574920" y="2779928"/>
                  <a:pt x="3366100" y="2955180"/>
                </a:cubicBezTo>
                <a:cubicBezTo>
                  <a:pt x="2483023" y="3696386"/>
                  <a:pt x="2103547" y="3516696"/>
                  <a:pt x="1732692" y="3661260"/>
                </a:cubicBezTo>
                <a:cubicBezTo>
                  <a:pt x="1587013" y="3718071"/>
                  <a:pt x="1436896" y="3775642"/>
                  <a:pt x="1280566" y="3773740"/>
                </a:cubicBezTo>
                <a:cubicBezTo>
                  <a:pt x="1171275" y="3772345"/>
                  <a:pt x="1066168" y="3741530"/>
                  <a:pt x="967781" y="3693470"/>
                </a:cubicBezTo>
                <a:cubicBezTo>
                  <a:pt x="998463" y="3630825"/>
                  <a:pt x="1026610" y="3571985"/>
                  <a:pt x="1050320" y="3520754"/>
                </a:cubicBezTo>
                <a:cubicBezTo>
                  <a:pt x="1080495" y="3455700"/>
                  <a:pt x="1028005" y="3382911"/>
                  <a:pt x="956750" y="3390774"/>
                </a:cubicBezTo>
                <a:cubicBezTo>
                  <a:pt x="852657" y="3402313"/>
                  <a:pt x="734111" y="3413472"/>
                  <a:pt x="611000" y="3427548"/>
                </a:cubicBezTo>
                <a:cubicBezTo>
                  <a:pt x="69108" y="2872880"/>
                  <a:pt x="-153531" y="1841025"/>
                  <a:pt x="111962" y="1092338"/>
                </a:cubicBezTo>
                <a:cubicBezTo>
                  <a:pt x="143786" y="1002683"/>
                  <a:pt x="182583" y="917086"/>
                  <a:pt x="228607" y="836942"/>
                </a:cubicBezTo>
                <a:cubicBezTo>
                  <a:pt x="555744" y="267207"/>
                  <a:pt x="1224885" y="-11111"/>
                  <a:pt x="1873305" y="340"/>
                </a:cubicBezTo>
                <a:close/>
              </a:path>
            </a:pathLst>
          </a:custGeom>
        </p:spPr>
        <p:txBody>
          <a:bodyPr wrap="square">
            <a:noAutofit/>
          </a:bodyPr>
          <a:lstStyle>
            <a:lvl1pPr>
              <a:defRPr>
                <a:solidFill>
                  <a:schemeClr val="accent3"/>
                </a:solidFill>
              </a:defRPr>
            </a:lvl1pPr>
          </a:lstStyle>
          <a:p>
            <a:r>
              <a:rPr lang="en-US"/>
              <a:t>CLICK TO</a:t>
            </a:r>
            <a:br>
              <a:rPr lang="en-US"/>
            </a:br>
            <a:r>
              <a:rPr lang="en-US"/>
              <a:t>INSERT IMAGE</a:t>
            </a:r>
          </a:p>
        </p:txBody>
      </p:sp>
      <p:sp>
        <p:nvSpPr>
          <p:cNvPr id="4" name="object 4">
            <a:extLst>
              <a:ext uri="{FF2B5EF4-FFF2-40B4-BE49-F238E27FC236}">
                <a16:creationId xmlns:a16="http://schemas.microsoft.com/office/drawing/2014/main" id="{C0A9152B-C0DC-8BCA-3B7A-16D1C376CC16}"/>
              </a:ext>
            </a:extLst>
          </p:cNvPr>
          <p:cNvSpPr/>
          <p:nvPr userDrawn="1"/>
        </p:nvSpPr>
        <p:spPr>
          <a:xfrm>
            <a:off x="9146761" y="4475156"/>
            <a:ext cx="3046730" cy="2383155"/>
          </a:xfrm>
          <a:custGeom>
            <a:avLst/>
            <a:gdLst/>
            <a:ahLst/>
            <a:cxnLst/>
            <a:rect l="l" t="t" r="r" b="b"/>
            <a:pathLst>
              <a:path w="3046729" h="2383154">
                <a:moveTo>
                  <a:pt x="3011823" y="0"/>
                </a:moveTo>
                <a:lnTo>
                  <a:pt x="2968704" y="117"/>
                </a:lnTo>
                <a:lnTo>
                  <a:pt x="2925534" y="1272"/>
                </a:lnTo>
                <a:lnTo>
                  <a:pt x="2882319" y="3476"/>
                </a:lnTo>
                <a:lnTo>
                  <a:pt x="2839065" y="6742"/>
                </a:lnTo>
                <a:lnTo>
                  <a:pt x="2780964" y="15668"/>
                </a:lnTo>
                <a:lnTo>
                  <a:pt x="2725857" y="26250"/>
                </a:lnTo>
                <a:lnTo>
                  <a:pt x="2673591" y="38451"/>
                </a:lnTo>
                <a:lnTo>
                  <a:pt x="2624012" y="52234"/>
                </a:lnTo>
                <a:lnTo>
                  <a:pt x="2576969" y="67563"/>
                </a:lnTo>
                <a:lnTo>
                  <a:pt x="2532307" y="84400"/>
                </a:lnTo>
                <a:lnTo>
                  <a:pt x="2489874" y="102708"/>
                </a:lnTo>
                <a:lnTo>
                  <a:pt x="2449518" y="122452"/>
                </a:lnTo>
                <a:lnTo>
                  <a:pt x="2411085" y="143593"/>
                </a:lnTo>
                <a:lnTo>
                  <a:pt x="2374423" y="166095"/>
                </a:lnTo>
                <a:lnTo>
                  <a:pt x="2339379" y="189921"/>
                </a:lnTo>
                <a:lnTo>
                  <a:pt x="2305800" y="215035"/>
                </a:lnTo>
                <a:lnTo>
                  <a:pt x="2273533" y="241399"/>
                </a:lnTo>
                <a:lnTo>
                  <a:pt x="2242425" y="268977"/>
                </a:lnTo>
                <a:lnTo>
                  <a:pt x="2212323" y="297732"/>
                </a:lnTo>
                <a:lnTo>
                  <a:pt x="2183075" y="327627"/>
                </a:lnTo>
                <a:lnTo>
                  <a:pt x="2154527" y="358625"/>
                </a:lnTo>
                <a:lnTo>
                  <a:pt x="2126528" y="390689"/>
                </a:lnTo>
                <a:lnTo>
                  <a:pt x="2098923" y="423783"/>
                </a:lnTo>
                <a:lnTo>
                  <a:pt x="2071560" y="457869"/>
                </a:lnTo>
                <a:lnTo>
                  <a:pt x="2044287" y="492911"/>
                </a:lnTo>
                <a:lnTo>
                  <a:pt x="2016950" y="528873"/>
                </a:lnTo>
                <a:lnTo>
                  <a:pt x="1989397" y="565716"/>
                </a:lnTo>
                <a:lnTo>
                  <a:pt x="1903910" y="681169"/>
                </a:lnTo>
                <a:lnTo>
                  <a:pt x="1873962" y="721172"/>
                </a:lnTo>
                <a:lnTo>
                  <a:pt x="1843034" y="761873"/>
                </a:lnTo>
                <a:lnTo>
                  <a:pt x="1810972" y="803235"/>
                </a:lnTo>
                <a:lnTo>
                  <a:pt x="1777624" y="845221"/>
                </a:lnTo>
                <a:lnTo>
                  <a:pt x="1751626" y="877092"/>
                </a:lnTo>
                <a:lnTo>
                  <a:pt x="1723581" y="906281"/>
                </a:lnTo>
                <a:lnTo>
                  <a:pt x="1693600" y="932936"/>
                </a:lnTo>
                <a:lnTo>
                  <a:pt x="1661794" y="957201"/>
                </a:lnTo>
                <a:lnTo>
                  <a:pt x="1628273" y="979222"/>
                </a:lnTo>
                <a:lnTo>
                  <a:pt x="1593147" y="999145"/>
                </a:lnTo>
                <a:lnTo>
                  <a:pt x="1556528" y="1017115"/>
                </a:lnTo>
                <a:lnTo>
                  <a:pt x="1518526" y="1033278"/>
                </a:lnTo>
                <a:lnTo>
                  <a:pt x="1479252" y="1047779"/>
                </a:lnTo>
                <a:lnTo>
                  <a:pt x="1438817" y="1060764"/>
                </a:lnTo>
                <a:lnTo>
                  <a:pt x="1397330" y="1072379"/>
                </a:lnTo>
                <a:lnTo>
                  <a:pt x="1354903" y="1082768"/>
                </a:lnTo>
                <a:lnTo>
                  <a:pt x="1311646" y="1092079"/>
                </a:lnTo>
                <a:lnTo>
                  <a:pt x="1267670" y="1100456"/>
                </a:lnTo>
                <a:lnTo>
                  <a:pt x="1223086" y="1108045"/>
                </a:lnTo>
                <a:lnTo>
                  <a:pt x="1178003" y="1114991"/>
                </a:lnTo>
                <a:lnTo>
                  <a:pt x="1132534" y="1121441"/>
                </a:lnTo>
                <a:lnTo>
                  <a:pt x="948997" y="1145182"/>
                </a:lnTo>
                <a:lnTo>
                  <a:pt x="857782" y="1157857"/>
                </a:lnTo>
                <a:lnTo>
                  <a:pt x="812700" y="1164905"/>
                </a:lnTo>
                <a:lnTo>
                  <a:pt x="768116" y="1172620"/>
                </a:lnTo>
                <a:lnTo>
                  <a:pt x="724140" y="1181149"/>
                </a:lnTo>
                <a:lnTo>
                  <a:pt x="680884" y="1190637"/>
                </a:lnTo>
                <a:lnTo>
                  <a:pt x="638457" y="1201230"/>
                </a:lnTo>
                <a:lnTo>
                  <a:pt x="596971" y="1213073"/>
                </a:lnTo>
                <a:lnTo>
                  <a:pt x="556536" y="1226312"/>
                </a:lnTo>
                <a:lnTo>
                  <a:pt x="517262" y="1241092"/>
                </a:lnTo>
                <a:lnTo>
                  <a:pt x="479261" y="1257559"/>
                </a:lnTo>
                <a:lnTo>
                  <a:pt x="442643" y="1275858"/>
                </a:lnTo>
                <a:lnTo>
                  <a:pt x="407518" y="1296136"/>
                </a:lnTo>
                <a:lnTo>
                  <a:pt x="373997" y="1318537"/>
                </a:lnTo>
                <a:lnTo>
                  <a:pt x="342192" y="1343208"/>
                </a:lnTo>
                <a:lnTo>
                  <a:pt x="312212" y="1370293"/>
                </a:lnTo>
                <a:lnTo>
                  <a:pt x="284168" y="1399939"/>
                </a:lnTo>
                <a:lnTo>
                  <a:pt x="258171" y="1432291"/>
                </a:lnTo>
                <a:lnTo>
                  <a:pt x="225652" y="1478154"/>
                </a:lnTo>
                <a:lnTo>
                  <a:pt x="193856" y="1527100"/>
                </a:lnTo>
                <a:lnTo>
                  <a:pt x="163167" y="1579156"/>
                </a:lnTo>
                <a:lnTo>
                  <a:pt x="133966" y="1634349"/>
                </a:lnTo>
                <a:lnTo>
                  <a:pt x="106639" y="1692705"/>
                </a:lnTo>
                <a:lnTo>
                  <a:pt x="81569" y="1754253"/>
                </a:lnTo>
                <a:lnTo>
                  <a:pt x="59138" y="1819017"/>
                </a:lnTo>
                <a:lnTo>
                  <a:pt x="39730" y="1887026"/>
                </a:lnTo>
                <a:lnTo>
                  <a:pt x="23729" y="1958306"/>
                </a:lnTo>
                <a:lnTo>
                  <a:pt x="11518" y="2032885"/>
                </a:lnTo>
                <a:lnTo>
                  <a:pt x="6954" y="2071419"/>
                </a:lnTo>
                <a:lnTo>
                  <a:pt x="3480" y="2110788"/>
                </a:lnTo>
                <a:lnTo>
                  <a:pt x="1146" y="2150995"/>
                </a:lnTo>
                <a:lnTo>
                  <a:pt x="0" y="2192043"/>
                </a:lnTo>
                <a:lnTo>
                  <a:pt x="88" y="2233936"/>
                </a:lnTo>
                <a:lnTo>
                  <a:pt x="1459" y="2276677"/>
                </a:lnTo>
                <a:lnTo>
                  <a:pt x="4161" y="2320269"/>
                </a:lnTo>
                <a:lnTo>
                  <a:pt x="8241" y="2364716"/>
                </a:lnTo>
                <a:lnTo>
                  <a:pt x="10445" y="2382843"/>
                </a:lnTo>
                <a:lnTo>
                  <a:pt x="3046432" y="2382843"/>
                </a:lnTo>
                <a:lnTo>
                  <a:pt x="3046432" y="728"/>
                </a:lnTo>
                <a:lnTo>
                  <a:pt x="3011823" y="0"/>
                </a:lnTo>
                <a:close/>
              </a:path>
            </a:pathLst>
          </a:custGeom>
          <a:solidFill>
            <a:schemeClr val="bg1"/>
          </a:solidFill>
        </p:spPr>
        <p:txBody>
          <a:bodyPr wrap="square" lIns="0" tIns="0" rIns="0" bIns="0" rtlCol="0"/>
          <a:lstStyle/>
          <a:p>
            <a:endParaRPr/>
          </a:p>
        </p:txBody>
      </p:sp>
      <p:pic>
        <p:nvPicPr>
          <p:cNvPr id="6" name="Graphic 5">
            <a:extLst>
              <a:ext uri="{FF2B5EF4-FFF2-40B4-BE49-F238E27FC236}">
                <a16:creationId xmlns:a16="http://schemas.microsoft.com/office/drawing/2014/main" id="{49C0A566-5693-AC9E-0880-96CB7C8A0D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95493" y="6097642"/>
            <a:ext cx="1890739" cy="431221"/>
          </a:xfrm>
          <a:prstGeom prst="rect">
            <a:avLst/>
          </a:prstGeom>
        </p:spPr>
      </p:pic>
      <p:sp>
        <p:nvSpPr>
          <p:cNvPr id="8" name="Text Placeholder 7">
            <a:extLst>
              <a:ext uri="{FF2B5EF4-FFF2-40B4-BE49-F238E27FC236}">
                <a16:creationId xmlns:a16="http://schemas.microsoft.com/office/drawing/2014/main" id="{A6B3CED8-954C-B762-CF8B-E792899015AE}"/>
              </a:ext>
            </a:extLst>
          </p:cNvPr>
          <p:cNvSpPr>
            <a:spLocks noGrp="1"/>
          </p:cNvSpPr>
          <p:nvPr>
            <p:ph type="body" sz="quarter" idx="17" hasCustomPrompt="1"/>
          </p:nvPr>
        </p:nvSpPr>
        <p:spPr>
          <a:xfrm>
            <a:off x="754471" y="2441850"/>
            <a:ext cx="4980406" cy="3427292"/>
          </a:xfrm>
        </p:spPr>
        <p:txBody>
          <a:bodyPr>
            <a:noAutofit/>
          </a:bodyPr>
          <a:lstStyle>
            <a:lvl1pPr marL="0" indent="0">
              <a:buNone/>
              <a:defRPr sz="14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r>
              <a:rPr lang="en-AU">
                <a:solidFill>
                  <a:srgbClr val="01253B"/>
                </a:solidFill>
                <a:effectLst/>
                <a:latin typeface="Helvetica" pitchFamily="2" charset="0"/>
              </a:rPr>
              <a:t>Ut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minim </a:t>
            </a:r>
            <a:r>
              <a:rPr lang="en-AU" err="1">
                <a:solidFill>
                  <a:srgbClr val="01253B"/>
                </a:solidFill>
                <a:effectLst/>
                <a:latin typeface="Helvetica" pitchFamily="2" charset="0"/>
              </a:rPr>
              <a:t>veniam</a:t>
            </a:r>
            <a:r>
              <a:rPr lang="en-AU">
                <a:solidFill>
                  <a:srgbClr val="01253B"/>
                </a:solidFill>
                <a:effectLst/>
                <a:latin typeface="Helvetica" pitchFamily="2" charset="0"/>
              </a:rPr>
              <a:t>, </a:t>
            </a:r>
            <a:r>
              <a:rPr lang="en-AU" err="1">
                <a:solidFill>
                  <a:srgbClr val="01253B"/>
                </a:solidFill>
                <a:effectLst/>
                <a:latin typeface="Helvetica" pitchFamily="2" charset="0"/>
              </a:rPr>
              <a:t>quis</a:t>
            </a:r>
            <a:r>
              <a:rPr lang="en-AU">
                <a:solidFill>
                  <a:srgbClr val="01253B"/>
                </a:solidFill>
                <a:effectLst/>
                <a:latin typeface="Helvetica" pitchFamily="2" charset="0"/>
              </a:rPr>
              <a:t> </a:t>
            </a:r>
            <a:r>
              <a:rPr lang="en-AU" err="1">
                <a:solidFill>
                  <a:srgbClr val="01253B"/>
                </a:solidFill>
                <a:effectLst/>
                <a:latin typeface="Helvetica" pitchFamily="2" charset="0"/>
              </a:rPr>
              <a:t>nostrud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a:t>
            </a:r>
            <a:r>
              <a:rPr lang="en-AU">
                <a:solidFill>
                  <a:srgbClr val="01253B"/>
                </a:solidFill>
                <a:effectLst/>
                <a:latin typeface="Helvetica" pitchFamily="2" charset="0"/>
              </a:rPr>
              <a:t> </a:t>
            </a:r>
            <a:r>
              <a:rPr lang="en-AU" err="1">
                <a:solidFill>
                  <a:srgbClr val="01253B"/>
                </a:solidFill>
                <a:effectLst/>
                <a:latin typeface="Helvetica" pitchFamily="2" charset="0"/>
              </a:rPr>
              <a:t>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a:t>
            </a:r>
            <a:r>
              <a:rPr lang="en-AU" err="1">
                <a:solidFill>
                  <a:srgbClr val="01253B"/>
                </a:solidFill>
                <a:effectLst/>
                <a:latin typeface="Helvetica" pitchFamily="2" charset="0"/>
              </a:rPr>
              <a:t>wisi</a:t>
            </a:r>
            <a:r>
              <a:rPr lang="en-AU">
                <a:solidFill>
                  <a:srgbClr val="01253B"/>
                </a:solidFill>
                <a:effectLst/>
                <a:latin typeface="Helvetica" pitchFamily="2" charset="0"/>
              </a:rPr>
              <a:t> </a:t>
            </a:r>
            <a:r>
              <a:rPr lang="en-AU" err="1">
                <a:solidFill>
                  <a:srgbClr val="01253B"/>
                </a:solidFill>
                <a:effectLst/>
                <a:latin typeface="Helvetica" pitchFamily="2" charset="0"/>
              </a:rPr>
              <a:t>enim</a:t>
            </a:r>
            <a:r>
              <a:rPr lang="en-AU">
                <a:solidFill>
                  <a:srgbClr val="01253B"/>
                </a:solidFill>
                <a:effectLst/>
                <a:latin typeface="Helvetica" pitchFamily="2" charset="0"/>
              </a:rPr>
              <a:t> ad </a:t>
            </a:r>
            <a:r>
              <a:rPr lang="en-AU" err="1">
                <a:solidFill>
                  <a:srgbClr val="01253B"/>
                </a:solidFill>
                <a:effectLst/>
                <a:latin typeface="Helvetica" pitchFamily="2" charset="0"/>
              </a:rPr>
              <a:t>mineniam</a:t>
            </a:r>
            <a:r>
              <a:rPr lang="en-AU">
                <a:solidFill>
                  <a:srgbClr val="01253B"/>
                </a:solidFill>
                <a:effectLst/>
                <a:latin typeface="Helvetica" pitchFamily="2" charset="0"/>
              </a:rPr>
              <a:t>. </a:t>
            </a:r>
            <a:r>
              <a:rPr lang="en-AU" err="1">
                <a:solidFill>
                  <a:srgbClr val="01253B"/>
                </a:solidFill>
                <a:effectLst/>
                <a:latin typeface="Helvetica" pitchFamily="2" charset="0"/>
              </a:rPr>
              <a:t>Nnost</a:t>
            </a:r>
            <a:r>
              <a:rPr lang="en-AU">
                <a:solidFill>
                  <a:srgbClr val="01253B"/>
                </a:solidFill>
                <a:effectLst/>
                <a:latin typeface="Helvetica" pitchFamily="2" charset="0"/>
              </a:rPr>
              <a:t> </a:t>
            </a:r>
            <a:r>
              <a:rPr lang="en-AU" err="1">
                <a:solidFill>
                  <a:srgbClr val="01253B"/>
                </a:solidFill>
                <a:effectLst/>
                <a:latin typeface="Helvetica" pitchFamily="2" charset="0"/>
              </a:rPr>
              <a:t>rud</a:t>
            </a:r>
            <a:r>
              <a:rPr lang="en-AU">
                <a:solidFill>
                  <a:srgbClr val="01253B"/>
                </a:solidFill>
                <a:effectLst/>
                <a:latin typeface="Helvetica" pitchFamily="2" charset="0"/>
              </a:rPr>
              <a:t> </a:t>
            </a:r>
            <a:r>
              <a:rPr lang="en-AU" err="1">
                <a:solidFill>
                  <a:srgbClr val="01253B"/>
                </a:solidFill>
                <a:effectLst/>
                <a:latin typeface="Helvetica" pitchFamily="2" charset="0"/>
              </a:rPr>
              <a:t>exerci</a:t>
            </a:r>
            <a:r>
              <a:rPr lang="en-AU">
                <a:solidFill>
                  <a:srgbClr val="01253B"/>
                </a:solidFill>
                <a:effectLst/>
                <a:latin typeface="Helvetica" pitchFamily="2" charset="0"/>
              </a:rPr>
              <a:t> </a:t>
            </a:r>
            <a:r>
              <a:rPr lang="en-AU" err="1">
                <a:solidFill>
                  <a:srgbClr val="01253B"/>
                </a:solidFill>
                <a:effectLst/>
                <a:latin typeface="Helvetica" pitchFamily="2" charset="0"/>
              </a:rPr>
              <a:t>tation</a:t>
            </a:r>
            <a:r>
              <a:rPr lang="en-AU">
                <a:solidFill>
                  <a:srgbClr val="01253B"/>
                </a:solidFill>
                <a:effectLst/>
                <a:latin typeface="Helvetica" pitchFamily="2" charset="0"/>
              </a:rPr>
              <a:t> </a:t>
            </a:r>
            <a:r>
              <a:rPr lang="en-AU" err="1">
                <a:solidFill>
                  <a:srgbClr val="01253B"/>
                </a:solidFill>
                <a:effectLst/>
                <a:latin typeface="Helvetica" pitchFamily="2" charset="0"/>
              </a:rPr>
              <a:t>ullamcorper</a:t>
            </a:r>
            <a:r>
              <a:rPr lang="en-AU">
                <a:solidFill>
                  <a:srgbClr val="01253B"/>
                </a:solidFill>
                <a:effectLst/>
                <a:latin typeface="Helvetica" pitchFamily="2" charset="0"/>
              </a:rPr>
              <a:t> </a:t>
            </a:r>
            <a:r>
              <a:rPr lang="en-AU" err="1">
                <a:solidFill>
                  <a:srgbClr val="01253B"/>
                </a:solidFill>
                <a:effectLst/>
                <a:latin typeface="Helvetica" pitchFamily="2" charset="0"/>
              </a:rPr>
              <a:t>suscipit</a:t>
            </a:r>
            <a:r>
              <a:rPr lang="en-AU">
                <a:solidFill>
                  <a:srgbClr val="01253B"/>
                </a:solidFill>
                <a:effectLst/>
                <a:latin typeface="Helvetica" pitchFamily="2" charset="0"/>
              </a:rPr>
              <a:t> </a:t>
            </a:r>
            <a:r>
              <a:rPr lang="en-AU" err="1">
                <a:solidFill>
                  <a:srgbClr val="01253B"/>
                </a:solidFill>
                <a:effectLst/>
                <a:latin typeface="Helvetica" pitchFamily="2" charset="0"/>
              </a:rPr>
              <a:t>lobortis</a:t>
            </a:r>
            <a:r>
              <a:rPr lang="en-AU">
                <a:solidFill>
                  <a:srgbClr val="01253B"/>
                </a:solidFill>
                <a:effectLst/>
                <a:latin typeface="Helvetica" pitchFamily="2" charset="0"/>
              </a:rPr>
              <a:t> </a:t>
            </a:r>
            <a:r>
              <a:rPr lang="en-AU" err="1">
                <a:solidFill>
                  <a:srgbClr val="01253B"/>
                </a:solidFill>
                <a:effectLst/>
                <a:latin typeface="Helvetica" pitchFamily="2" charset="0"/>
              </a:rPr>
              <a:t>nisl</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aliquip</a:t>
            </a:r>
            <a:r>
              <a:rPr lang="en-AU">
                <a:solidFill>
                  <a:srgbClr val="01253B"/>
                </a:solidFill>
                <a:effectLst/>
                <a:latin typeface="Helvetica" pitchFamily="2" charset="0"/>
              </a:rPr>
              <a:t> ex </a:t>
            </a:r>
            <a:r>
              <a:rPr lang="en-AU" err="1">
                <a:solidFill>
                  <a:srgbClr val="01253B"/>
                </a:solidFill>
                <a:effectLst/>
                <a:latin typeface="Helvetica" pitchFamily="2" charset="0"/>
              </a:rPr>
              <a:t>ea</a:t>
            </a:r>
            <a:r>
              <a:rPr lang="en-AU">
                <a:solidFill>
                  <a:srgbClr val="01253B"/>
                </a:solidFill>
                <a:effectLst/>
                <a:latin typeface="Helvetica" pitchFamily="2" charset="0"/>
              </a:rPr>
              <a:t> commo. Sed diam </a:t>
            </a:r>
            <a:r>
              <a:rPr lang="en-AU" err="1">
                <a:solidFill>
                  <a:srgbClr val="01253B"/>
                </a:solidFill>
                <a:effectLst/>
                <a:latin typeface="Helvetica" pitchFamily="2" charset="0"/>
              </a:rPr>
              <a:t>nonummy</a:t>
            </a:r>
            <a:r>
              <a:rPr lang="en-AU">
                <a:solidFill>
                  <a:srgbClr val="01253B"/>
                </a:solidFill>
                <a:effectLst/>
                <a:latin typeface="Helvetica" pitchFamily="2" charset="0"/>
              </a:rPr>
              <a:t> </a:t>
            </a:r>
            <a:r>
              <a:rPr lang="en-AU" err="1">
                <a:solidFill>
                  <a:srgbClr val="01253B"/>
                </a:solidFill>
                <a:effectLst/>
                <a:latin typeface="Helvetica" pitchFamily="2" charset="0"/>
              </a:rPr>
              <a:t>nibh</a:t>
            </a:r>
            <a:r>
              <a:rPr lang="en-AU">
                <a:solidFill>
                  <a:srgbClr val="01253B"/>
                </a:solidFill>
                <a:effectLst/>
                <a:latin typeface="Helvetica" pitchFamily="2" charset="0"/>
              </a:rPr>
              <a:t> </a:t>
            </a:r>
            <a:r>
              <a:rPr lang="en-AU" err="1">
                <a:solidFill>
                  <a:srgbClr val="01253B"/>
                </a:solidFill>
                <a:effectLst/>
                <a:latin typeface="Helvetica" pitchFamily="2" charset="0"/>
              </a:rPr>
              <a:t>euismod</a:t>
            </a:r>
            <a:r>
              <a:rPr lang="en-AU">
                <a:solidFill>
                  <a:srgbClr val="01253B"/>
                </a:solidFill>
                <a:effectLst/>
                <a:latin typeface="Helvetica" pitchFamily="2" charset="0"/>
              </a:rPr>
              <a:t> </a:t>
            </a:r>
            <a:r>
              <a:rPr lang="en-AU" err="1">
                <a:solidFill>
                  <a:srgbClr val="01253B"/>
                </a:solidFill>
                <a:effectLst/>
                <a:latin typeface="Helvetica" pitchFamily="2" charset="0"/>
              </a:rPr>
              <a:t>tincidunt</a:t>
            </a:r>
            <a:r>
              <a:rPr lang="en-AU">
                <a:solidFill>
                  <a:srgbClr val="01253B"/>
                </a:solidFill>
                <a:effectLst/>
                <a:latin typeface="Helvetica" pitchFamily="2" charset="0"/>
              </a:rPr>
              <a:t> </a:t>
            </a:r>
            <a:r>
              <a:rPr lang="en-AU" err="1">
                <a:solidFill>
                  <a:srgbClr val="01253B"/>
                </a:solidFill>
                <a:effectLst/>
                <a:latin typeface="Helvetica" pitchFamily="2" charset="0"/>
              </a:rPr>
              <a:t>ut</a:t>
            </a:r>
            <a:r>
              <a:rPr lang="en-AU">
                <a:solidFill>
                  <a:srgbClr val="01253B"/>
                </a:solidFill>
                <a:effectLst/>
                <a:latin typeface="Helvetica" pitchFamily="2" charset="0"/>
              </a:rPr>
              <a:t> </a:t>
            </a:r>
            <a:r>
              <a:rPr lang="en-AU" err="1">
                <a:solidFill>
                  <a:srgbClr val="01253B"/>
                </a:solidFill>
                <a:effectLst/>
                <a:latin typeface="Helvetica" pitchFamily="2" charset="0"/>
              </a:rPr>
              <a:t>laoreet</a:t>
            </a:r>
            <a:r>
              <a:rPr lang="en-AU">
                <a:solidFill>
                  <a:srgbClr val="01253B"/>
                </a:solidFill>
                <a:effectLst/>
                <a:latin typeface="Helvetica" pitchFamily="2" charset="0"/>
              </a:rPr>
              <a:t> dolore magna </a:t>
            </a:r>
            <a:r>
              <a:rPr lang="en-AU" err="1">
                <a:solidFill>
                  <a:srgbClr val="01253B"/>
                </a:solidFill>
                <a:effectLst/>
                <a:latin typeface="Helvetica" pitchFamily="2" charset="0"/>
              </a:rPr>
              <a:t>aliquam</a:t>
            </a:r>
            <a:r>
              <a:rPr lang="en-AU">
                <a:solidFill>
                  <a:srgbClr val="01253B"/>
                </a:solidFill>
                <a:effectLst/>
                <a:latin typeface="Helvetica" pitchFamily="2" charset="0"/>
              </a:rPr>
              <a:t> </a:t>
            </a:r>
            <a:r>
              <a:rPr lang="en-AU" err="1">
                <a:solidFill>
                  <a:srgbClr val="01253B"/>
                </a:solidFill>
                <a:effectLst/>
                <a:latin typeface="Helvetica" pitchFamily="2" charset="0"/>
              </a:rPr>
              <a:t>erat</a:t>
            </a:r>
            <a:r>
              <a:rPr lang="en-AU">
                <a:solidFill>
                  <a:srgbClr val="01253B"/>
                </a:solidFill>
                <a:effectLst/>
                <a:latin typeface="Helvetica" pitchFamily="2" charset="0"/>
              </a:rPr>
              <a:t> </a:t>
            </a:r>
            <a:r>
              <a:rPr lang="en-AU" err="1">
                <a:solidFill>
                  <a:srgbClr val="01253B"/>
                </a:solidFill>
                <a:effectLst/>
                <a:latin typeface="Helvetica" pitchFamily="2" charset="0"/>
              </a:rPr>
              <a:t>volutpat</a:t>
            </a:r>
            <a:endParaRPr lang="en-AU">
              <a:solidFill>
                <a:srgbClr val="01253B"/>
              </a:solidFill>
              <a:effectLst/>
              <a:latin typeface="Helvetica" pitchFamily="2" charset="0"/>
            </a:endParaRPr>
          </a:p>
        </p:txBody>
      </p:sp>
    </p:spTree>
    <p:extLst>
      <p:ext uri="{BB962C8B-B14F-4D97-AF65-F5344CB8AC3E}">
        <p14:creationId xmlns:p14="http://schemas.microsoft.com/office/powerpoint/2010/main" val="396648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DF9D19-5D16-F9F2-2DB9-E3737EA61E64}"/>
              </a:ext>
            </a:extLst>
          </p:cNvPr>
          <p:cNvSpPr>
            <a:spLocks noGrp="1"/>
          </p:cNvSpPr>
          <p:nvPr>
            <p:ph type="title"/>
          </p:nvPr>
        </p:nvSpPr>
        <p:spPr>
          <a:xfrm>
            <a:off x="754471" y="365125"/>
            <a:ext cx="105993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586D45-322B-FE1E-398C-D9B883ABCA8C}"/>
              </a:ext>
            </a:extLst>
          </p:cNvPr>
          <p:cNvSpPr>
            <a:spLocks noGrp="1"/>
          </p:cNvSpPr>
          <p:nvPr>
            <p:ph type="body" idx="1"/>
          </p:nvPr>
        </p:nvSpPr>
        <p:spPr>
          <a:xfrm>
            <a:off x="754471" y="1825625"/>
            <a:ext cx="105993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C7A029-C324-4BA1-7230-A599F6B6DDBD}"/>
              </a:ext>
            </a:extLst>
          </p:cNvPr>
          <p:cNvSpPr>
            <a:spLocks noGrp="1"/>
          </p:cNvSpPr>
          <p:nvPr>
            <p:ph type="dt" sz="half" idx="2"/>
          </p:nvPr>
        </p:nvSpPr>
        <p:spPr>
          <a:xfrm>
            <a:off x="2398643" y="6356350"/>
            <a:ext cx="2743200" cy="365125"/>
          </a:xfrm>
          <a:prstGeom prst="rect">
            <a:avLst/>
          </a:prstGeom>
        </p:spPr>
        <p:txBody>
          <a:bodyPr vert="horz" lIns="91440" tIns="45720" rIns="91440" bIns="45720" rtlCol="0" anchor="ctr"/>
          <a:lstStyle>
            <a:lvl1pPr algn="l">
              <a:defRPr sz="1000" b="0" i="0">
                <a:solidFill>
                  <a:schemeClr val="tx1"/>
                </a:solidFill>
                <a:latin typeface="Arial" panose="020B0604020202020204" pitchFamily="34" charset="0"/>
                <a:cs typeface="Arial" panose="020B0604020202020204" pitchFamily="34" charset="0"/>
              </a:defRPr>
            </a:lvl1pPr>
          </a:lstStyle>
          <a:p>
            <a:r>
              <a:rPr lang="en-US"/>
              <a:t>Document title – </a:t>
            </a:r>
            <a:fld id="{92CA7F7E-E601-CE41-BC60-F6FDEB3AB78A}" type="datetimeFigureOut">
              <a:rPr lang="en-US" smtClean="0"/>
              <a:pPr/>
              <a:t>2/13/2025</a:t>
            </a:fld>
            <a:endParaRPr lang="en-US"/>
          </a:p>
        </p:txBody>
      </p:sp>
      <p:sp>
        <p:nvSpPr>
          <p:cNvPr id="5" name="Footer Placeholder 4">
            <a:extLst>
              <a:ext uri="{FF2B5EF4-FFF2-40B4-BE49-F238E27FC236}">
                <a16:creationId xmlns:a16="http://schemas.microsoft.com/office/drawing/2014/main" id="{8A016732-B81F-D5DC-32D1-D2D93DF22791}"/>
              </a:ext>
            </a:extLst>
          </p:cNvPr>
          <p:cNvSpPr>
            <a:spLocks noGrp="1"/>
          </p:cNvSpPr>
          <p:nvPr>
            <p:ph type="ftr" sz="quarter" idx="3"/>
          </p:nvPr>
        </p:nvSpPr>
        <p:spPr>
          <a:xfrm>
            <a:off x="7050159" y="6356350"/>
            <a:ext cx="4114800" cy="365125"/>
          </a:xfrm>
          <a:prstGeom prst="rect">
            <a:avLst/>
          </a:prstGeom>
        </p:spPr>
        <p:txBody>
          <a:bodyPr vert="horz" lIns="91440" tIns="45720" rIns="91440" bIns="45720" rtlCol="0" anchor="ctr"/>
          <a:lstStyle>
            <a:lvl1pPr algn="ctr">
              <a:defRPr sz="1000" b="0" i="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CA30258-AE63-A5E1-4C28-A2BE7A0D7B49}"/>
              </a:ext>
            </a:extLst>
          </p:cNvPr>
          <p:cNvSpPr>
            <a:spLocks noGrp="1"/>
          </p:cNvSpPr>
          <p:nvPr>
            <p:ph type="sldNum" sz="quarter" idx="4"/>
          </p:nvPr>
        </p:nvSpPr>
        <p:spPr>
          <a:xfrm>
            <a:off x="754471" y="6356350"/>
            <a:ext cx="1573530" cy="365125"/>
          </a:xfrm>
          <a:prstGeom prst="rect">
            <a:avLst/>
          </a:prstGeom>
        </p:spPr>
        <p:txBody>
          <a:bodyPr vert="horz" lIns="91440" tIns="45720" rIns="91440" bIns="45720" rtlCol="0" anchor="ctr"/>
          <a:lstStyle>
            <a:lvl1pPr algn="l">
              <a:defRPr sz="1000" b="0" i="0">
                <a:solidFill>
                  <a:schemeClr val="tx1"/>
                </a:solidFill>
                <a:latin typeface="Arial" panose="020B0604020202020204" pitchFamily="34" charset="0"/>
                <a:cs typeface="Arial" panose="020B0604020202020204" pitchFamily="34" charset="0"/>
              </a:defRPr>
            </a:lvl1pPr>
          </a:lstStyle>
          <a:p>
            <a:r>
              <a:rPr lang="en-US"/>
              <a:t>Page </a:t>
            </a:r>
            <a:fld id="{72B3076E-A0C8-0045-92A2-2DA8D098B982}" type="slidenum">
              <a:rPr lang="en-US" smtClean="0"/>
              <a:pPr/>
              <a:t>‹#›</a:t>
            </a:fld>
            <a:endParaRPr lang="en-US"/>
          </a:p>
        </p:txBody>
      </p:sp>
    </p:spTree>
    <p:extLst>
      <p:ext uri="{BB962C8B-B14F-4D97-AF65-F5344CB8AC3E}">
        <p14:creationId xmlns:p14="http://schemas.microsoft.com/office/powerpoint/2010/main" val="3555694242"/>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49" r:id="rId3"/>
    <p:sldLayoutId id="2147483680" r:id="rId4"/>
    <p:sldLayoutId id="2147483679" r:id="rId5"/>
    <p:sldLayoutId id="2147483681" r:id="rId6"/>
    <p:sldLayoutId id="2147483661" r:id="rId7"/>
    <p:sldLayoutId id="2147483666" r:id="rId8"/>
    <p:sldLayoutId id="2147483682" r:id="rId9"/>
    <p:sldLayoutId id="2147483670" r:id="rId10"/>
    <p:sldLayoutId id="2147483665" r:id="rId11"/>
    <p:sldLayoutId id="2147483683" r:id="rId12"/>
    <p:sldLayoutId id="2147483668" r:id="rId13"/>
    <p:sldLayoutId id="2147483684" r:id="rId14"/>
    <p:sldLayoutId id="2147483669" r:id="rId15"/>
    <p:sldLayoutId id="2147483651" r:id="rId16"/>
    <p:sldLayoutId id="2147483671" r:id="rId17"/>
    <p:sldLayoutId id="2147483664" r:id="rId18"/>
    <p:sldLayoutId id="2147483655" r:id="rId19"/>
    <p:sldLayoutId id="2147483674" r:id="rId20"/>
    <p:sldLayoutId id="2147483673" r:id="rId21"/>
    <p:sldLayoutId id="2147483675" r:id="rId22"/>
    <p:sldLayoutId id="2147483677" r:id="rId23"/>
    <p:sldLayoutId id="2147483676" r:id="rId24"/>
    <p:sldLayoutId id="2147483672" r:id="rId25"/>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mhcbbintake@each.com.au" TargetMode="Externa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A7E69-D34E-1C5A-40B7-A80829A1E524}"/>
              </a:ext>
            </a:extLst>
          </p:cNvPr>
          <p:cNvSpPr>
            <a:spLocks noGrp="1"/>
          </p:cNvSpPr>
          <p:nvPr>
            <p:ph type="ctrTitle"/>
          </p:nvPr>
        </p:nvSpPr>
        <p:spPr/>
        <p:txBody>
          <a:bodyPr>
            <a:normAutofit/>
          </a:bodyPr>
          <a:lstStyle/>
          <a:p>
            <a:r>
              <a:rPr lang="en-US" sz="3600" dirty="0"/>
              <a:t>NEAMI Noble Park YRRS / YORS</a:t>
            </a:r>
          </a:p>
        </p:txBody>
      </p:sp>
    </p:spTree>
    <p:extLst>
      <p:ext uri="{BB962C8B-B14F-4D97-AF65-F5344CB8AC3E}">
        <p14:creationId xmlns:p14="http://schemas.microsoft.com/office/powerpoint/2010/main" val="759574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0C82-0FC6-E902-9406-4F9FFD7880CB}"/>
              </a:ext>
            </a:extLst>
          </p:cNvPr>
          <p:cNvSpPr>
            <a:spLocks noGrp="1"/>
          </p:cNvSpPr>
          <p:nvPr>
            <p:ph type="title"/>
          </p:nvPr>
        </p:nvSpPr>
        <p:spPr>
          <a:xfrm>
            <a:off x="839788" y="457200"/>
            <a:ext cx="7982936" cy="531812"/>
          </a:xfrm>
        </p:spPr>
        <p:txBody>
          <a:bodyPr>
            <a:normAutofit/>
          </a:bodyPr>
          <a:lstStyle/>
          <a:p>
            <a:r>
              <a:rPr lang="en-AU" dirty="0"/>
              <a:t>Testimonials</a:t>
            </a:r>
            <a:endParaRPr lang="en-US" dirty="0"/>
          </a:p>
        </p:txBody>
      </p:sp>
      <p:sp>
        <p:nvSpPr>
          <p:cNvPr id="3" name="Text Placeholder 2">
            <a:extLst>
              <a:ext uri="{FF2B5EF4-FFF2-40B4-BE49-F238E27FC236}">
                <a16:creationId xmlns:a16="http://schemas.microsoft.com/office/drawing/2014/main" id="{A99E1C9D-7B96-6BE7-1A45-05EEFED5F63D}"/>
              </a:ext>
            </a:extLst>
          </p:cNvPr>
          <p:cNvSpPr>
            <a:spLocks noGrp="1"/>
          </p:cNvSpPr>
          <p:nvPr>
            <p:ph type="body" sz="quarter" idx="15"/>
          </p:nvPr>
        </p:nvSpPr>
        <p:spPr>
          <a:xfrm>
            <a:off x="2882434" y="1526959"/>
            <a:ext cx="6440469" cy="4412202"/>
          </a:xfrm>
        </p:spPr>
        <p:txBody>
          <a:bodyPr/>
          <a:lstStyle/>
          <a:p>
            <a:r>
              <a:rPr lang="en-US" sz="2800" dirty="0"/>
              <a:t>“I can’t think of one person who’s come from a safe, supportive home into our service… Every young person that comes in here experiences acceptance and safety and things that they’ve never experienced before... that’s essentially the guts of what happens, that’s the magic that happens here” (STAFF)</a:t>
            </a:r>
            <a:r>
              <a:rPr lang="en-AU" sz="2800" dirty="0"/>
              <a:t>”.</a:t>
            </a:r>
          </a:p>
        </p:txBody>
      </p:sp>
      <p:sp>
        <p:nvSpPr>
          <p:cNvPr id="4" name="object 5">
            <a:extLst>
              <a:ext uri="{FF2B5EF4-FFF2-40B4-BE49-F238E27FC236}">
                <a16:creationId xmlns:a16="http://schemas.microsoft.com/office/drawing/2014/main" id="{9BD561F8-9179-B215-2C50-ADFD1DDC6A11}"/>
              </a:ext>
            </a:extLst>
          </p:cNvPr>
          <p:cNvSpPr/>
          <p:nvPr/>
        </p:nvSpPr>
        <p:spPr>
          <a:xfrm>
            <a:off x="1503994" y="2274048"/>
            <a:ext cx="1014730" cy="880110"/>
          </a:xfrm>
          <a:custGeom>
            <a:avLst/>
            <a:gdLst/>
            <a:ahLst/>
            <a:cxnLst/>
            <a:rect l="l" t="t" r="r" b="b"/>
            <a:pathLst>
              <a:path w="1014730" h="880110">
                <a:moveTo>
                  <a:pt x="581630" y="0"/>
                </a:moveTo>
                <a:lnTo>
                  <a:pt x="532865" y="323"/>
                </a:lnTo>
                <a:lnTo>
                  <a:pt x="483786" y="6291"/>
                </a:lnTo>
                <a:lnTo>
                  <a:pt x="438990" y="16612"/>
                </a:lnTo>
                <a:lnTo>
                  <a:pt x="393026" y="31373"/>
                </a:lnTo>
                <a:lnTo>
                  <a:pt x="346694" y="50179"/>
                </a:lnTo>
                <a:lnTo>
                  <a:pt x="300793" y="72636"/>
                </a:lnTo>
                <a:lnTo>
                  <a:pt x="256121" y="98350"/>
                </a:lnTo>
                <a:lnTo>
                  <a:pt x="213478" y="126925"/>
                </a:lnTo>
                <a:lnTo>
                  <a:pt x="173663" y="157969"/>
                </a:lnTo>
                <a:lnTo>
                  <a:pt x="137474" y="191087"/>
                </a:lnTo>
                <a:lnTo>
                  <a:pt x="105710" y="225883"/>
                </a:lnTo>
                <a:lnTo>
                  <a:pt x="79170" y="261965"/>
                </a:lnTo>
                <a:lnTo>
                  <a:pt x="58654" y="298937"/>
                </a:lnTo>
                <a:lnTo>
                  <a:pt x="35037" y="355236"/>
                </a:lnTo>
                <a:lnTo>
                  <a:pt x="17715" y="407912"/>
                </a:lnTo>
                <a:lnTo>
                  <a:pt x="6336" y="457070"/>
                </a:lnTo>
                <a:lnTo>
                  <a:pt x="548" y="502813"/>
                </a:lnTo>
                <a:lnTo>
                  <a:pt x="0" y="545245"/>
                </a:lnTo>
                <a:lnTo>
                  <a:pt x="4340" y="584469"/>
                </a:lnTo>
                <a:lnTo>
                  <a:pt x="26278" y="653706"/>
                </a:lnTo>
                <a:lnTo>
                  <a:pt x="63550" y="711352"/>
                </a:lnTo>
                <a:lnTo>
                  <a:pt x="113343" y="758236"/>
                </a:lnTo>
                <a:lnTo>
                  <a:pt x="172845" y="795184"/>
                </a:lnTo>
                <a:lnTo>
                  <a:pt x="239243" y="823026"/>
                </a:lnTo>
                <a:lnTo>
                  <a:pt x="309724" y="842587"/>
                </a:lnTo>
                <a:lnTo>
                  <a:pt x="381477" y="854697"/>
                </a:lnTo>
                <a:lnTo>
                  <a:pt x="451687" y="860182"/>
                </a:lnTo>
                <a:lnTo>
                  <a:pt x="485335" y="860699"/>
                </a:lnTo>
                <a:lnTo>
                  <a:pt x="517543" y="859871"/>
                </a:lnTo>
                <a:lnTo>
                  <a:pt x="559815" y="855851"/>
                </a:lnTo>
                <a:lnTo>
                  <a:pt x="606948" y="847391"/>
                </a:lnTo>
                <a:lnTo>
                  <a:pt x="657428" y="834377"/>
                </a:lnTo>
                <a:lnTo>
                  <a:pt x="709745" y="816691"/>
                </a:lnTo>
                <a:lnTo>
                  <a:pt x="740354" y="824061"/>
                </a:lnTo>
                <a:lnTo>
                  <a:pt x="781006" y="850068"/>
                </a:lnTo>
                <a:lnTo>
                  <a:pt x="821489" y="875211"/>
                </a:lnTo>
                <a:lnTo>
                  <a:pt x="851591" y="879988"/>
                </a:lnTo>
                <a:lnTo>
                  <a:pt x="873623" y="845724"/>
                </a:lnTo>
                <a:lnTo>
                  <a:pt x="884411" y="790122"/>
                </a:lnTo>
                <a:lnTo>
                  <a:pt x="893718" y="732644"/>
                </a:lnTo>
                <a:lnTo>
                  <a:pt x="911306" y="692751"/>
                </a:lnTo>
                <a:lnTo>
                  <a:pt x="960011" y="634566"/>
                </a:lnTo>
                <a:lnTo>
                  <a:pt x="995060" y="566982"/>
                </a:lnTo>
                <a:lnTo>
                  <a:pt x="1006384" y="529582"/>
                </a:lnTo>
                <a:lnTo>
                  <a:pt x="1012999" y="489732"/>
                </a:lnTo>
                <a:lnTo>
                  <a:pt x="1014473" y="447399"/>
                </a:lnTo>
                <a:lnTo>
                  <a:pt x="1010374" y="402549"/>
                </a:lnTo>
                <a:lnTo>
                  <a:pt x="1000271" y="355149"/>
                </a:lnTo>
                <a:lnTo>
                  <a:pt x="983732" y="305165"/>
                </a:lnTo>
                <a:lnTo>
                  <a:pt x="960326" y="252563"/>
                </a:lnTo>
                <a:lnTo>
                  <a:pt x="929620" y="197312"/>
                </a:lnTo>
                <a:lnTo>
                  <a:pt x="904620" y="161499"/>
                </a:lnTo>
                <a:lnTo>
                  <a:pt x="875118" y="128398"/>
                </a:lnTo>
                <a:lnTo>
                  <a:pt x="841578" y="98335"/>
                </a:lnTo>
                <a:lnTo>
                  <a:pt x="804467" y="71636"/>
                </a:lnTo>
                <a:lnTo>
                  <a:pt x="764250" y="48627"/>
                </a:lnTo>
                <a:lnTo>
                  <a:pt x="721392" y="29633"/>
                </a:lnTo>
                <a:lnTo>
                  <a:pt x="676359" y="14980"/>
                </a:lnTo>
                <a:lnTo>
                  <a:pt x="629617" y="4994"/>
                </a:lnTo>
                <a:lnTo>
                  <a:pt x="581630" y="0"/>
                </a:lnTo>
                <a:close/>
              </a:path>
            </a:pathLst>
          </a:custGeom>
          <a:solidFill>
            <a:srgbClr val="F16548"/>
          </a:solidFill>
        </p:spPr>
        <p:txBody>
          <a:bodyPr wrap="square" lIns="0" tIns="0" rIns="0" bIns="0" rtlCol="0"/>
          <a:lstStyle/>
          <a:p>
            <a:endParaRPr/>
          </a:p>
        </p:txBody>
      </p:sp>
    </p:spTree>
    <p:extLst>
      <p:ext uri="{BB962C8B-B14F-4D97-AF65-F5344CB8AC3E}">
        <p14:creationId xmlns:p14="http://schemas.microsoft.com/office/powerpoint/2010/main" val="2862082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2B02-8C02-9887-44F7-A7CF33AE400C}"/>
              </a:ext>
            </a:extLst>
          </p:cNvPr>
          <p:cNvSpPr>
            <a:spLocks noGrp="1"/>
          </p:cNvSpPr>
          <p:nvPr>
            <p:ph type="title"/>
          </p:nvPr>
        </p:nvSpPr>
        <p:spPr>
          <a:xfrm>
            <a:off x="754471" y="537582"/>
            <a:ext cx="10659641" cy="847449"/>
          </a:xfrm>
        </p:spPr>
        <p:txBody>
          <a:bodyPr>
            <a:noAutofit/>
          </a:bodyPr>
          <a:lstStyle/>
          <a:p>
            <a:r>
              <a:rPr lang="en-AU" dirty="0"/>
              <a:t>Eligibility</a:t>
            </a:r>
            <a:endParaRPr lang="en-US" dirty="0"/>
          </a:p>
        </p:txBody>
      </p:sp>
      <p:pic>
        <p:nvPicPr>
          <p:cNvPr id="9" name="Picture Placeholder 8">
            <a:extLst>
              <a:ext uri="{FF2B5EF4-FFF2-40B4-BE49-F238E27FC236}">
                <a16:creationId xmlns:a16="http://schemas.microsoft.com/office/drawing/2014/main" id="{93FCF415-CEAE-AA9D-6EA2-8BE4B4B294D0}"/>
              </a:ext>
            </a:extLst>
          </p:cNvPr>
          <p:cNvPicPr>
            <a:picLocks noGrp="1" noChangeAspect="1"/>
          </p:cNvPicPr>
          <p:nvPr>
            <p:ph type="pic" sz="quarter" idx="16"/>
          </p:nvPr>
        </p:nvPicPr>
        <p:blipFill>
          <a:blip r:embed="rId2"/>
          <a:srcRect l="7721" r="7721"/>
          <a:stretch/>
        </p:blipFill>
        <p:spPr>
          <a:xfrm>
            <a:off x="6301849" y="1496450"/>
            <a:ext cx="3760675" cy="3772800"/>
          </a:xfrm>
        </p:spPr>
      </p:pic>
      <p:sp>
        <p:nvSpPr>
          <p:cNvPr id="4" name="Text Placeholder 3">
            <a:extLst>
              <a:ext uri="{FF2B5EF4-FFF2-40B4-BE49-F238E27FC236}">
                <a16:creationId xmlns:a16="http://schemas.microsoft.com/office/drawing/2014/main" id="{8D41724C-2672-051B-02AC-5F600C83DAF3}"/>
              </a:ext>
            </a:extLst>
          </p:cNvPr>
          <p:cNvSpPr>
            <a:spLocks noGrp="1"/>
          </p:cNvSpPr>
          <p:nvPr>
            <p:ph type="body" sz="quarter" idx="17"/>
          </p:nvPr>
        </p:nvSpPr>
        <p:spPr>
          <a:xfrm>
            <a:off x="754063" y="1438183"/>
            <a:ext cx="4981575" cy="4430805"/>
          </a:xfrm>
        </p:spPr>
        <p:txBody>
          <a:bodyPr>
            <a:normAutofit/>
          </a:bodyPr>
          <a:lstStyle/>
          <a:p>
            <a:br>
              <a:rPr lang="en-AU" sz="1600" b="0" i="0" u="none" strike="noStrike" baseline="0" dirty="0">
                <a:latin typeface="BrandonText-Regular"/>
              </a:rPr>
            </a:br>
            <a:br>
              <a:rPr lang="en-AU" sz="1600" b="0" i="0" u="none" strike="noStrike" baseline="0" dirty="0">
                <a:latin typeface="BrandonText-Regular"/>
              </a:rPr>
            </a:br>
            <a:r>
              <a:rPr lang="en-US" sz="2000" b="0" i="0" u="none" strike="noStrike" baseline="0" dirty="0">
                <a:latin typeface="BrandonText-Regular"/>
              </a:rPr>
              <a:t>To be eligible for the YRRS you must:</a:t>
            </a:r>
          </a:p>
          <a:p>
            <a:pPr marL="342900" indent="-342900">
              <a:buFont typeface="Arial" panose="020B0604020202020204" pitchFamily="34" charset="0"/>
              <a:buChar char="•"/>
            </a:pPr>
            <a:r>
              <a:rPr lang="en-US" sz="2000" b="0" i="0" u="none" strike="noStrike" baseline="0" dirty="0">
                <a:latin typeface="BrandonText-Regular"/>
              </a:rPr>
              <a:t>be aged 16 – 25</a:t>
            </a:r>
          </a:p>
          <a:p>
            <a:pPr marL="342900" indent="-342900">
              <a:buFont typeface="Arial" panose="020B0604020202020204" pitchFamily="34" charset="0"/>
              <a:buChar char="•"/>
            </a:pPr>
            <a:r>
              <a:rPr lang="en-US" sz="2000" b="0" i="0" u="none" strike="noStrike" baseline="0" dirty="0">
                <a:latin typeface="BrandonText-Regular"/>
              </a:rPr>
              <a:t>be diagnosed with a mental illness</a:t>
            </a:r>
          </a:p>
          <a:p>
            <a:pPr marL="342900" indent="-342900">
              <a:buFont typeface="Arial" panose="020B0604020202020204" pitchFamily="34" charset="0"/>
              <a:buChar char="•"/>
            </a:pPr>
            <a:r>
              <a:rPr lang="en-US" sz="2000" b="0" i="0" u="none" strike="noStrike" baseline="0" dirty="0">
                <a:latin typeface="BrandonText-Regular"/>
              </a:rPr>
              <a:t>be able to cooperatively engage in a group setting and willing to participate in the program</a:t>
            </a:r>
          </a:p>
          <a:p>
            <a:pPr marL="342900" indent="-342900">
              <a:buFont typeface="Arial" panose="020B0604020202020204" pitchFamily="34" charset="0"/>
              <a:buChar char="•"/>
            </a:pPr>
            <a:r>
              <a:rPr lang="en-US" sz="2000" b="0" i="0" u="none" strike="noStrike" baseline="0" dirty="0">
                <a:latin typeface="BrandonText-Regular"/>
              </a:rPr>
              <a:t>not use or store illicit substances/drugs or alcohol on site.</a:t>
            </a:r>
            <a:endParaRPr lang="en-AU" sz="2000" dirty="0"/>
          </a:p>
        </p:txBody>
      </p:sp>
    </p:spTree>
    <p:extLst>
      <p:ext uri="{BB962C8B-B14F-4D97-AF65-F5344CB8AC3E}">
        <p14:creationId xmlns:p14="http://schemas.microsoft.com/office/powerpoint/2010/main" val="173857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DA5F3-3332-F0DC-4FB2-67B59518A6D1}"/>
              </a:ext>
            </a:extLst>
          </p:cNvPr>
          <p:cNvSpPr>
            <a:spLocks noGrp="1"/>
          </p:cNvSpPr>
          <p:nvPr>
            <p:ph type="title"/>
          </p:nvPr>
        </p:nvSpPr>
        <p:spPr>
          <a:xfrm>
            <a:off x="754471" y="537582"/>
            <a:ext cx="6516341" cy="5632399"/>
          </a:xfrm>
        </p:spPr>
        <p:txBody>
          <a:bodyPr>
            <a:normAutofit fontScale="90000"/>
          </a:bodyPr>
          <a:lstStyle/>
          <a:p>
            <a:pPr>
              <a:lnSpc>
                <a:spcPct val="150000"/>
              </a:lnSpc>
            </a:pPr>
            <a:r>
              <a:rPr lang="en-AU" dirty="0"/>
              <a:t>Referrals</a:t>
            </a:r>
            <a:br>
              <a:rPr lang="en-AU" dirty="0"/>
            </a:br>
            <a:br>
              <a:rPr lang="en-AU" dirty="0"/>
            </a:br>
            <a:r>
              <a:rPr lang="en-AU" sz="1600" b="0" dirty="0"/>
              <a:t>We welcome referrals from mental health professional or other care providers. Referrals must be discussed with the individual prior to making the referral. Young people can also self- refer to our service and are encouraged to visit our site before deciding to make a referral. Site visit bookings can be made on 1300 001 953, Monday to Friday during business hours.</a:t>
            </a:r>
            <a:br>
              <a:rPr lang="en-AU" sz="1600" b="0" dirty="0"/>
            </a:br>
            <a:br>
              <a:rPr lang="en-AU" sz="1600" b="0" dirty="0"/>
            </a:br>
            <a:r>
              <a:rPr lang="en-AU" sz="1600" b="0" dirty="0"/>
              <a:t>We encourage referrals for people from culturally and linguistically diverse backgrounds, Aboriginal and Torres Strait Islander people, refugees and people who identify as sexually and gender diverse. </a:t>
            </a:r>
            <a:br>
              <a:rPr lang="en-AU" sz="1600" b="0" dirty="0"/>
            </a:br>
            <a:br>
              <a:rPr lang="en-AU" sz="1600" b="0" dirty="0"/>
            </a:br>
            <a:r>
              <a:rPr lang="en-AU" sz="1600" b="0" dirty="0"/>
              <a:t>Referrals can be made on the following details:</a:t>
            </a:r>
            <a:br>
              <a:rPr lang="en-AU" sz="1600" b="0" dirty="0"/>
            </a:br>
            <a:r>
              <a:rPr lang="en-AU" sz="1600" b="0" dirty="0">
                <a:hlinkClick r:id="rId2"/>
              </a:rPr>
              <a:t>mhcbbintake@each.com.au</a:t>
            </a:r>
            <a:br>
              <a:rPr lang="en-AU" sz="1600" b="0" dirty="0"/>
            </a:br>
            <a:r>
              <a:rPr lang="en-AU" sz="1600" b="0" dirty="0"/>
              <a:t>(03) 9871 2651</a:t>
            </a:r>
            <a:br>
              <a:rPr lang="en-AU" sz="1800" b="0" dirty="0"/>
            </a:br>
            <a:endParaRPr lang="en-AU" dirty="0"/>
          </a:p>
        </p:txBody>
      </p:sp>
      <p:pic>
        <p:nvPicPr>
          <p:cNvPr id="3" name="Picture 2">
            <a:extLst>
              <a:ext uri="{FF2B5EF4-FFF2-40B4-BE49-F238E27FC236}">
                <a16:creationId xmlns:a16="http://schemas.microsoft.com/office/drawing/2014/main" id="{C8357293-0A86-C94D-FB6D-64CCD1049FA6}"/>
              </a:ext>
            </a:extLst>
          </p:cNvPr>
          <p:cNvPicPr>
            <a:picLocks noChangeAspect="1"/>
          </p:cNvPicPr>
          <p:nvPr/>
        </p:nvPicPr>
        <p:blipFill>
          <a:blip r:embed="rId3"/>
          <a:stretch>
            <a:fillRect/>
          </a:stretch>
        </p:blipFill>
        <p:spPr>
          <a:xfrm>
            <a:off x="7767961" y="869889"/>
            <a:ext cx="4181552" cy="3216920"/>
          </a:xfrm>
          <a:prstGeom prst="rect">
            <a:avLst/>
          </a:prstGeom>
        </p:spPr>
      </p:pic>
    </p:spTree>
    <p:extLst>
      <p:ext uri="{BB962C8B-B14F-4D97-AF65-F5344CB8AC3E}">
        <p14:creationId xmlns:p14="http://schemas.microsoft.com/office/powerpoint/2010/main" val="418028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0C82-0FC6-E902-9406-4F9FFD7880CB}"/>
              </a:ext>
            </a:extLst>
          </p:cNvPr>
          <p:cNvSpPr>
            <a:spLocks noGrp="1"/>
          </p:cNvSpPr>
          <p:nvPr>
            <p:ph type="title"/>
          </p:nvPr>
        </p:nvSpPr>
        <p:spPr>
          <a:xfrm>
            <a:off x="839788" y="457200"/>
            <a:ext cx="7982936" cy="531812"/>
          </a:xfrm>
        </p:spPr>
        <p:txBody>
          <a:bodyPr>
            <a:normAutofit/>
          </a:bodyPr>
          <a:lstStyle/>
          <a:p>
            <a:r>
              <a:rPr lang="en-AU" dirty="0"/>
              <a:t>Testimonials</a:t>
            </a:r>
            <a:endParaRPr lang="en-US" dirty="0"/>
          </a:p>
        </p:txBody>
      </p:sp>
      <p:sp>
        <p:nvSpPr>
          <p:cNvPr id="3" name="Text Placeholder 2">
            <a:extLst>
              <a:ext uri="{FF2B5EF4-FFF2-40B4-BE49-F238E27FC236}">
                <a16:creationId xmlns:a16="http://schemas.microsoft.com/office/drawing/2014/main" id="{A99E1C9D-7B96-6BE7-1A45-05EEFED5F63D}"/>
              </a:ext>
            </a:extLst>
          </p:cNvPr>
          <p:cNvSpPr>
            <a:spLocks noGrp="1"/>
          </p:cNvSpPr>
          <p:nvPr>
            <p:ph type="body" sz="quarter" idx="15"/>
          </p:nvPr>
        </p:nvSpPr>
        <p:spPr>
          <a:xfrm>
            <a:off x="2882434" y="1526959"/>
            <a:ext cx="6440469" cy="4412202"/>
          </a:xfrm>
        </p:spPr>
        <p:txBody>
          <a:bodyPr/>
          <a:lstStyle/>
          <a:p>
            <a:r>
              <a:rPr lang="en-US" sz="2800" dirty="0"/>
              <a:t>“You’re not going to get yelled at… you just get told “That’s not acceptable,” and actually explain why it’s not acceptable rather than like, “Rah” and just craziness.” (YOUNG PERSON – YRRS)</a:t>
            </a:r>
            <a:r>
              <a:rPr lang="en-AU" sz="2800" dirty="0"/>
              <a:t>”.</a:t>
            </a:r>
          </a:p>
        </p:txBody>
      </p:sp>
      <p:sp>
        <p:nvSpPr>
          <p:cNvPr id="4" name="object 5">
            <a:extLst>
              <a:ext uri="{FF2B5EF4-FFF2-40B4-BE49-F238E27FC236}">
                <a16:creationId xmlns:a16="http://schemas.microsoft.com/office/drawing/2014/main" id="{9BD561F8-9179-B215-2C50-ADFD1DDC6A11}"/>
              </a:ext>
            </a:extLst>
          </p:cNvPr>
          <p:cNvSpPr/>
          <p:nvPr/>
        </p:nvSpPr>
        <p:spPr>
          <a:xfrm>
            <a:off x="1503994" y="2274048"/>
            <a:ext cx="1014730" cy="880110"/>
          </a:xfrm>
          <a:custGeom>
            <a:avLst/>
            <a:gdLst/>
            <a:ahLst/>
            <a:cxnLst/>
            <a:rect l="l" t="t" r="r" b="b"/>
            <a:pathLst>
              <a:path w="1014730" h="880110">
                <a:moveTo>
                  <a:pt x="581630" y="0"/>
                </a:moveTo>
                <a:lnTo>
                  <a:pt x="532865" y="323"/>
                </a:lnTo>
                <a:lnTo>
                  <a:pt x="483786" y="6291"/>
                </a:lnTo>
                <a:lnTo>
                  <a:pt x="438990" y="16612"/>
                </a:lnTo>
                <a:lnTo>
                  <a:pt x="393026" y="31373"/>
                </a:lnTo>
                <a:lnTo>
                  <a:pt x="346694" y="50179"/>
                </a:lnTo>
                <a:lnTo>
                  <a:pt x="300793" y="72636"/>
                </a:lnTo>
                <a:lnTo>
                  <a:pt x="256121" y="98350"/>
                </a:lnTo>
                <a:lnTo>
                  <a:pt x="213478" y="126925"/>
                </a:lnTo>
                <a:lnTo>
                  <a:pt x="173663" y="157969"/>
                </a:lnTo>
                <a:lnTo>
                  <a:pt x="137474" y="191087"/>
                </a:lnTo>
                <a:lnTo>
                  <a:pt x="105710" y="225883"/>
                </a:lnTo>
                <a:lnTo>
                  <a:pt x="79170" y="261965"/>
                </a:lnTo>
                <a:lnTo>
                  <a:pt x="58654" y="298937"/>
                </a:lnTo>
                <a:lnTo>
                  <a:pt x="35037" y="355236"/>
                </a:lnTo>
                <a:lnTo>
                  <a:pt x="17715" y="407912"/>
                </a:lnTo>
                <a:lnTo>
                  <a:pt x="6336" y="457070"/>
                </a:lnTo>
                <a:lnTo>
                  <a:pt x="548" y="502813"/>
                </a:lnTo>
                <a:lnTo>
                  <a:pt x="0" y="545245"/>
                </a:lnTo>
                <a:lnTo>
                  <a:pt x="4340" y="584469"/>
                </a:lnTo>
                <a:lnTo>
                  <a:pt x="26278" y="653706"/>
                </a:lnTo>
                <a:lnTo>
                  <a:pt x="63550" y="711352"/>
                </a:lnTo>
                <a:lnTo>
                  <a:pt x="113343" y="758236"/>
                </a:lnTo>
                <a:lnTo>
                  <a:pt x="172845" y="795184"/>
                </a:lnTo>
                <a:lnTo>
                  <a:pt x="239243" y="823026"/>
                </a:lnTo>
                <a:lnTo>
                  <a:pt x="309724" y="842587"/>
                </a:lnTo>
                <a:lnTo>
                  <a:pt x="381477" y="854697"/>
                </a:lnTo>
                <a:lnTo>
                  <a:pt x="451687" y="860182"/>
                </a:lnTo>
                <a:lnTo>
                  <a:pt x="485335" y="860699"/>
                </a:lnTo>
                <a:lnTo>
                  <a:pt x="517543" y="859871"/>
                </a:lnTo>
                <a:lnTo>
                  <a:pt x="559815" y="855851"/>
                </a:lnTo>
                <a:lnTo>
                  <a:pt x="606948" y="847391"/>
                </a:lnTo>
                <a:lnTo>
                  <a:pt x="657428" y="834377"/>
                </a:lnTo>
                <a:lnTo>
                  <a:pt x="709745" y="816691"/>
                </a:lnTo>
                <a:lnTo>
                  <a:pt x="740354" y="824061"/>
                </a:lnTo>
                <a:lnTo>
                  <a:pt x="781006" y="850068"/>
                </a:lnTo>
                <a:lnTo>
                  <a:pt x="821489" y="875211"/>
                </a:lnTo>
                <a:lnTo>
                  <a:pt x="851591" y="879988"/>
                </a:lnTo>
                <a:lnTo>
                  <a:pt x="873623" y="845724"/>
                </a:lnTo>
                <a:lnTo>
                  <a:pt x="884411" y="790122"/>
                </a:lnTo>
                <a:lnTo>
                  <a:pt x="893718" y="732644"/>
                </a:lnTo>
                <a:lnTo>
                  <a:pt x="911306" y="692751"/>
                </a:lnTo>
                <a:lnTo>
                  <a:pt x="960011" y="634566"/>
                </a:lnTo>
                <a:lnTo>
                  <a:pt x="995060" y="566982"/>
                </a:lnTo>
                <a:lnTo>
                  <a:pt x="1006384" y="529582"/>
                </a:lnTo>
                <a:lnTo>
                  <a:pt x="1012999" y="489732"/>
                </a:lnTo>
                <a:lnTo>
                  <a:pt x="1014473" y="447399"/>
                </a:lnTo>
                <a:lnTo>
                  <a:pt x="1010374" y="402549"/>
                </a:lnTo>
                <a:lnTo>
                  <a:pt x="1000271" y="355149"/>
                </a:lnTo>
                <a:lnTo>
                  <a:pt x="983732" y="305165"/>
                </a:lnTo>
                <a:lnTo>
                  <a:pt x="960326" y="252563"/>
                </a:lnTo>
                <a:lnTo>
                  <a:pt x="929620" y="197312"/>
                </a:lnTo>
                <a:lnTo>
                  <a:pt x="904620" y="161499"/>
                </a:lnTo>
                <a:lnTo>
                  <a:pt x="875118" y="128398"/>
                </a:lnTo>
                <a:lnTo>
                  <a:pt x="841578" y="98335"/>
                </a:lnTo>
                <a:lnTo>
                  <a:pt x="804467" y="71636"/>
                </a:lnTo>
                <a:lnTo>
                  <a:pt x="764250" y="48627"/>
                </a:lnTo>
                <a:lnTo>
                  <a:pt x="721392" y="29633"/>
                </a:lnTo>
                <a:lnTo>
                  <a:pt x="676359" y="14980"/>
                </a:lnTo>
                <a:lnTo>
                  <a:pt x="629617" y="4994"/>
                </a:lnTo>
                <a:lnTo>
                  <a:pt x="581630" y="0"/>
                </a:lnTo>
                <a:close/>
              </a:path>
            </a:pathLst>
          </a:custGeom>
          <a:solidFill>
            <a:srgbClr val="F16548"/>
          </a:solidFill>
        </p:spPr>
        <p:txBody>
          <a:bodyPr wrap="square" lIns="0" tIns="0" rIns="0" bIns="0" rtlCol="0"/>
          <a:lstStyle/>
          <a:p>
            <a:endParaRPr/>
          </a:p>
        </p:txBody>
      </p:sp>
    </p:spTree>
    <p:extLst>
      <p:ext uri="{BB962C8B-B14F-4D97-AF65-F5344CB8AC3E}">
        <p14:creationId xmlns:p14="http://schemas.microsoft.com/office/powerpoint/2010/main" val="79998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92034-B647-5071-0CFA-85677487B4BF}"/>
              </a:ext>
            </a:extLst>
          </p:cNvPr>
          <p:cNvSpPr>
            <a:spLocks noGrp="1"/>
          </p:cNvSpPr>
          <p:nvPr>
            <p:ph type="title"/>
          </p:nvPr>
        </p:nvSpPr>
        <p:spPr>
          <a:xfrm>
            <a:off x="754471" y="537582"/>
            <a:ext cx="10659641" cy="847449"/>
          </a:xfrm>
        </p:spPr>
        <p:txBody>
          <a:bodyPr>
            <a:noAutofit/>
          </a:bodyPr>
          <a:lstStyle/>
          <a:p>
            <a:r>
              <a:rPr lang="en-US" dirty="0"/>
              <a:t>Youth Outreach Recovery Services - YORS</a:t>
            </a:r>
          </a:p>
        </p:txBody>
      </p:sp>
      <p:sp>
        <p:nvSpPr>
          <p:cNvPr id="5" name="Text Placeholder 4">
            <a:extLst>
              <a:ext uri="{FF2B5EF4-FFF2-40B4-BE49-F238E27FC236}">
                <a16:creationId xmlns:a16="http://schemas.microsoft.com/office/drawing/2014/main" id="{918992EB-C72E-7B92-6F68-F422ECB29A94}"/>
              </a:ext>
            </a:extLst>
          </p:cNvPr>
          <p:cNvSpPr>
            <a:spLocks noGrp="1"/>
          </p:cNvSpPr>
          <p:nvPr>
            <p:ph type="body" sz="quarter" idx="22"/>
          </p:nvPr>
        </p:nvSpPr>
        <p:spPr>
          <a:xfrm>
            <a:off x="754470" y="1722268"/>
            <a:ext cx="5181599" cy="4146874"/>
          </a:xfrm>
        </p:spPr>
        <p:txBody>
          <a:bodyPr/>
          <a:lstStyle/>
          <a:p>
            <a:r>
              <a:rPr lang="en-US" sz="1400" dirty="0">
                <a:ea typeface="+mn-lt"/>
                <a:cs typeface="+mn-lt"/>
              </a:rPr>
              <a:t>Prior to the introduction of YORS, young people spoke of the significant impact of separating from the relationships and routines that structured the previous 12-months and how more extensive transitional support could have assisted them to vision and enact the next steps of their recovery. A common statement identified by staff from the qualitative exit interviews from the young people was, </a:t>
            </a:r>
            <a:r>
              <a:rPr lang="en-US" sz="1400" i="1" dirty="0">
                <a:ea typeface="+mn-lt"/>
                <a:cs typeface="+mn-lt"/>
              </a:rPr>
              <a:t>‘where to now, feel alone again’</a:t>
            </a:r>
            <a:r>
              <a:rPr lang="en-US" sz="1400" dirty="0">
                <a:ea typeface="+mn-lt"/>
                <a:cs typeface="+mn-lt"/>
              </a:rPr>
              <a:t>. The introduction of the YORS program allows for a softer exit, ‘weaning’ the young person off support as they practice skills, strategies and new founded self-determination developed in the YRR. Young people can consolidate gains and manage challenges in the community with a sense of scaffolding around them as they transition from intense residential support towards independence. </a:t>
            </a:r>
            <a:endParaRPr lang="en-US" dirty="0">
              <a:cs typeface="Calibri"/>
            </a:endParaRPr>
          </a:p>
        </p:txBody>
      </p:sp>
      <p:sp>
        <p:nvSpPr>
          <p:cNvPr id="6" name="Text Placeholder 5">
            <a:extLst>
              <a:ext uri="{FF2B5EF4-FFF2-40B4-BE49-F238E27FC236}">
                <a16:creationId xmlns:a16="http://schemas.microsoft.com/office/drawing/2014/main" id="{111F06DC-9C26-0710-9F88-13AE62C5FAC8}"/>
              </a:ext>
            </a:extLst>
          </p:cNvPr>
          <p:cNvSpPr>
            <a:spLocks noGrp="1"/>
          </p:cNvSpPr>
          <p:nvPr>
            <p:ph type="body" sz="quarter" idx="23"/>
          </p:nvPr>
        </p:nvSpPr>
        <p:spPr>
          <a:xfrm>
            <a:off x="6091785" y="2441850"/>
            <a:ext cx="5181599" cy="3427292"/>
          </a:xfrm>
        </p:spPr>
        <p:txBody>
          <a:bodyPr/>
          <a:lstStyle/>
          <a:p>
            <a:r>
              <a:rPr lang="en-US" sz="2400" i="1" dirty="0">
                <a:solidFill>
                  <a:schemeClr val="accent3"/>
                </a:solidFill>
              </a:rPr>
              <a:t>“I’ve got so many tools, it’s up to me now” (YOUNG PERSON – YORS)</a:t>
            </a:r>
          </a:p>
        </p:txBody>
      </p:sp>
    </p:spTree>
    <p:extLst>
      <p:ext uri="{BB962C8B-B14F-4D97-AF65-F5344CB8AC3E}">
        <p14:creationId xmlns:p14="http://schemas.microsoft.com/office/powerpoint/2010/main" val="102092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0D471-DBBB-3E77-682B-CD5F9CCD6368}"/>
              </a:ext>
            </a:extLst>
          </p:cNvPr>
          <p:cNvSpPr>
            <a:spLocks noGrp="1"/>
          </p:cNvSpPr>
          <p:nvPr>
            <p:ph type="title"/>
          </p:nvPr>
        </p:nvSpPr>
        <p:spPr>
          <a:xfrm>
            <a:off x="754471" y="537582"/>
            <a:ext cx="10659641" cy="5410457"/>
          </a:xfrm>
        </p:spPr>
        <p:txBody>
          <a:bodyPr>
            <a:normAutofit fontScale="90000"/>
          </a:bodyPr>
          <a:lstStyle/>
          <a:p>
            <a:r>
              <a:rPr lang="en-US" sz="2700" dirty="0"/>
              <a:t>Support we offer </a:t>
            </a:r>
            <a:br>
              <a:rPr lang="en-US" dirty="0"/>
            </a:br>
            <a:br>
              <a:rPr lang="en-US" dirty="0"/>
            </a:br>
            <a:r>
              <a:rPr lang="en-US" sz="1600" b="0" dirty="0"/>
              <a:t>We work with young people to understand what matters, what will help and how to build the skills to make a meaningful life.</a:t>
            </a:r>
            <a:br>
              <a:rPr lang="en-US" sz="1600" b="0" dirty="0"/>
            </a:br>
            <a:br>
              <a:rPr lang="en-US" sz="1600" b="0" dirty="0"/>
            </a:br>
            <a:r>
              <a:rPr lang="en-US" sz="1600" b="0" dirty="0"/>
              <a:t>Together, either face-to-face or over the phone, we offer support in all the areas that help to improve mental health and wellbeing like:</a:t>
            </a:r>
            <a:br>
              <a:rPr lang="en-US" sz="1600" b="0" dirty="0"/>
            </a:br>
            <a:br>
              <a:rPr lang="en-US" sz="1600" b="0" dirty="0"/>
            </a:br>
            <a:r>
              <a:rPr lang="en-US" sz="1600" b="0" dirty="0"/>
              <a:t>- social relationships and connecting with other people</a:t>
            </a:r>
            <a:br>
              <a:rPr lang="en-US" sz="1600" b="0" dirty="0"/>
            </a:br>
            <a:r>
              <a:rPr lang="en-US" sz="1600" b="0" dirty="0"/>
              <a:t>- physical health</a:t>
            </a:r>
            <a:br>
              <a:rPr lang="en-US" sz="1600" b="0" dirty="0"/>
            </a:br>
            <a:r>
              <a:rPr lang="en-US" sz="1600" b="0" dirty="0"/>
              <a:t>- substance use</a:t>
            </a:r>
            <a:br>
              <a:rPr lang="en-US" sz="1600" b="0" dirty="0"/>
            </a:br>
            <a:r>
              <a:rPr lang="en-US" sz="1600" b="0" dirty="0"/>
              <a:t>- recreation</a:t>
            </a:r>
            <a:br>
              <a:rPr lang="en-US" sz="1600" b="0" dirty="0"/>
            </a:br>
            <a:r>
              <a:rPr lang="en-US" sz="1600" b="0" dirty="0"/>
              <a:t>- education</a:t>
            </a:r>
            <a:br>
              <a:rPr lang="en-US" sz="1600" b="0" dirty="0"/>
            </a:br>
            <a:r>
              <a:rPr lang="en-US" sz="1600" b="0" dirty="0"/>
              <a:t>- vocational training and employment</a:t>
            </a:r>
            <a:br>
              <a:rPr lang="en-US" sz="1600" b="0" dirty="0"/>
            </a:br>
            <a:r>
              <a:rPr lang="en-US" sz="1600" b="0" dirty="0"/>
              <a:t>- housing and other needs.</a:t>
            </a:r>
            <a:br>
              <a:rPr lang="en-US" sz="1600" b="0" dirty="0"/>
            </a:br>
            <a:br>
              <a:rPr lang="en-US" sz="1600" b="0" dirty="0"/>
            </a:br>
            <a:r>
              <a:rPr lang="en-AU" sz="2700" b="1" i="0" u="none" strike="noStrike" baseline="0" dirty="0">
                <a:solidFill>
                  <a:srgbClr val="000000"/>
                </a:solidFill>
              </a:rPr>
              <a:t>Eligibility</a:t>
            </a:r>
            <a:br>
              <a:rPr lang="en-AU" sz="2700" b="1" i="0" u="none" strike="noStrike" baseline="0" dirty="0">
                <a:solidFill>
                  <a:srgbClr val="000000"/>
                </a:solidFill>
              </a:rPr>
            </a:br>
            <a:br>
              <a:rPr lang="en-AU" sz="1800" b="0" i="0" u="none" strike="noStrike" baseline="0" dirty="0">
                <a:solidFill>
                  <a:srgbClr val="000000"/>
                </a:solidFill>
              </a:rPr>
            </a:br>
            <a:r>
              <a:rPr lang="en-US" sz="1600" b="0" i="0" u="none" strike="noStrike" baseline="0" dirty="0">
                <a:solidFill>
                  <a:srgbClr val="000000"/>
                </a:solidFill>
              </a:rPr>
              <a:t>To be eligible for the service, you need to be between 16 and 25 and: </a:t>
            </a:r>
            <a:br>
              <a:rPr lang="en-US" sz="1600" b="0" i="0" u="none" strike="noStrike" baseline="0" dirty="0">
                <a:solidFill>
                  <a:srgbClr val="000000"/>
                </a:solidFill>
              </a:rPr>
            </a:br>
            <a:r>
              <a:rPr lang="en-US" sz="1600" b="0" i="0" u="none" strike="noStrike" baseline="0" dirty="0">
                <a:solidFill>
                  <a:srgbClr val="000000"/>
                </a:solidFill>
              </a:rPr>
              <a:t>- </a:t>
            </a:r>
            <a:r>
              <a:rPr lang="en-AU" sz="1600" b="0" i="0" u="none" strike="noStrike" baseline="0" dirty="0">
                <a:solidFill>
                  <a:srgbClr val="000000"/>
                </a:solidFill>
              </a:rPr>
              <a:t>live in Victoria </a:t>
            </a:r>
            <a:br>
              <a:rPr lang="en-AU" sz="1600" b="0" i="0" u="none" strike="noStrike" baseline="0" dirty="0">
                <a:solidFill>
                  <a:srgbClr val="000000"/>
                </a:solidFill>
              </a:rPr>
            </a:br>
            <a:r>
              <a:rPr lang="en-AU" sz="1600" b="0" i="0" u="none" strike="noStrike" baseline="0" dirty="0">
                <a:solidFill>
                  <a:srgbClr val="000000"/>
                </a:solidFill>
              </a:rPr>
              <a:t>- experiencing mental health challenges </a:t>
            </a:r>
            <a:br>
              <a:rPr lang="en-AU" sz="1600" b="0" i="0" u="none" strike="noStrike" baseline="0" dirty="0">
                <a:solidFill>
                  <a:srgbClr val="000000"/>
                </a:solidFill>
              </a:rPr>
            </a:br>
            <a:r>
              <a:rPr lang="en-AU" sz="1600" b="0" i="0" u="none" strike="noStrike" baseline="0" dirty="0">
                <a:solidFill>
                  <a:srgbClr val="000000"/>
                </a:solidFill>
              </a:rPr>
              <a:t>- </a:t>
            </a:r>
            <a:r>
              <a:rPr lang="en-US" sz="1600" b="0" i="0" u="none" strike="noStrike" baseline="0" dirty="0">
                <a:solidFill>
                  <a:srgbClr val="000000"/>
                </a:solidFill>
              </a:rPr>
              <a:t>your usual coping strategies are not working </a:t>
            </a:r>
            <a:br>
              <a:rPr lang="en-US" sz="1600" b="0" i="0" u="none" strike="noStrike" baseline="0" dirty="0">
                <a:solidFill>
                  <a:srgbClr val="000000"/>
                </a:solidFill>
              </a:rPr>
            </a:br>
            <a:r>
              <a:rPr lang="en-US" sz="1600" b="0" i="0" u="none" strike="noStrike" baseline="0" dirty="0">
                <a:solidFill>
                  <a:srgbClr val="000000"/>
                </a:solidFill>
              </a:rPr>
              <a:t>- you’re noticing signs of anxiety, depression or stress that have lasted more than a few weeks.</a:t>
            </a:r>
            <a:br>
              <a:rPr lang="en-US" sz="1800" b="0" i="0" u="none" strike="noStrike" baseline="0" dirty="0">
                <a:solidFill>
                  <a:srgbClr val="000000"/>
                </a:solidFill>
                <a:latin typeface="Lexend Light" pitchFamily="2" charset="0"/>
              </a:rPr>
            </a:br>
            <a:endParaRPr lang="en-AU" sz="1600" b="0" dirty="0"/>
          </a:p>
        </p:txBody>
      </p:sp>
    </p:spTree>
    <p:extLst>
      <p:ext uri="{BB962C8B-B14F-4D97-AF65-F5344CB8AC3E}">
        <p14:creationId xmlns:p14="http://schemas.microsoft.com/office/powerpoint/2010/main" val="312809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F5F88-3ABA-5A05-77EC-826954B17AB0}"/>
              </a:ext>
            </a:extLst>
          </p:cNvPr>
          <p:cNvSpPr>
            <a:spLocks noGrp="1"/>
          </p:cNvSpPr>
          <p:nvPr>
            <p:ph type="title"/>
          </p:nvPr>
        </p:nvSpPr>
        <p:spPr/>
        <p:txBody>
          <a:bodyPr/>
          <a:lstStyle/>
          <a:p>
            <a:r>
              <a:rPr lang="en-AU" dirty="0"/>
              <a:t>Referrals</a:t>
            </a:r>
          </a:p>
        </p:txBody>
      </p:sp>
      <p:sp>
        <p:nvSpPr>
          <p:cNvPr id="5" name="Text Placeholder 4">
            <a:extLst>
              <a:ext uri="{FF2B5EF4-FFF2-40B4-BE49-F238E27FC236}">
                <a16:creationId xmlns:a16="http://schemas.microsoft.com/office/drawing/2014/main" id="{452F4397-2E9F-8FF6-ADFF-4363AE5632F1}"/>
              </a:ext>
            </a:extLst>
          </p:cNvPr>
          <p:cNvSpPr>
            <a:spLocks noGrp="1"/>
          </p:cNvSpPr>
          <p:nvPr>
            <p:ph type="body" sz="quarter" idx="22"/>
          </p:nvPr>
        </p:nvSpPr>
        <p:spPr/>
        <p:txBody>
          <a:bodyPr/>
          <a:lstStyle/>
          <a:p>
            <a:r>
              <a:rPr lang="en-US" dirty="0"/>
              <a:t>Referrals are welcome from young people (via self-referral), or from referrers such as carers, schools, youth services, GPs, PARCS, or other services, with consent.</a:t>
            </a:r>
          </a:p>
          <a:p>
            <a:r>
              <a:rPr lang="en-US" dirty="0"/>
              <a:t>The MHCSS Intake Services will allocate referrals to the closest YORS provider (there is one per area): ACSO, </a:t>
            </a:r>
            <a:r>
              <a:rPr lang="en-US" dirty="0" err="1"/>
              <a:t>Cohealth</a:t>
            </a:r>
            <a:r>
              <a:rPr lang="en-US" dirty="0"/>
              <a:t>, EACH, Mind Australia, Neami National, Uniting, </a:t>
            </a:r>
            <a:r>
              <a:rPr lang="en-US" dirty="0" err="1"/>
              <a:t>Wellways</a:t>
            </a:r>
            <a:r>
              <a:rPr lang="en-US" dirty="0"/>
              <a:t> Australia.</a:t>
            </a:r>
          </a:p>
          <a:p>
            <a:r>
              <a:rPr lang="en-US" dirty="0"/>
              <a:t>Contact the relevant MHCSS intake team via phone or email, to find out more or make a referral.</a:t>
            </a:r>
            <a:endParaRPr lang="en-AU" dirty="0"/>
          </a:p>
        </p:txBody>
      </p:sp>
      <p:sp>
        <p:nvSpPr>
          <p:cNvPr id="6" name="Text Placeholder 5">
            <a:extLst>
              <a:ext uri="{FF2B5EF4-FFF2-40B4-BE49-F238E27FC236}">
                <a16:creationId xmlns:a16="http://schemas.microsoft.com/office/drawing/2014/main" id="{47EF60B3-4821-F4D6-7A2E-638E7E42B49C}"/>
              </a:ext>
            </a:extLst>
          </p:cNvPr>
          <p:cNvSpPr>
            <a:spLocks noGrp="1"/>
          </p:cNvSpPr>
          <p:nvPr>
            <p:ph type="body" sz="quarter" idx="23"/>
          </p:nvPr>
        </p:nvSpPr>
        <p:spPr/>
        <p:txBody>
          <a:bodyPr/>
          <a:lstStyle/>
          <a:p>
            <a:r>
              <a:rPr lang="en-US" sz="1800" b="1" dirty="0"/>
              <a:t>North, East, South-East Metro</a:t>
            </a:r>
          </a:p>
          <a:p>
            <a:r>
              <a:rPr lang="en-US" sz="1800" b="1" dirty="0"/>
              <a:t>EACH Intake</a:t>
            </a:r>
          </a:p>
          <a:p>
            <a:r>
              <a:rPr lang="en-AU" sz="1800" b="1" dirty="0"/>
              <a:t>(03) 9871 2651 </a:t>
            </a:r>
          </a:p>
          <a:p>
            <a:r>
              <a:rPr lang="en-US" sz="1800" b="1" dirty="0"/>
              <a:t>mhcbbintake@each.com.au</a:t>
            </a:r>
            <a:endParaRPr lang="en-AU" sz="1800" b="1" dirty="0"/>
          </a:p>
        </p:txBody>
      </p:sp>
    </p:spTree>
    <p:extLst>
      <p:ext uri="{BB962C8B-B14F-4D97-AF65-F5344CB8AC3E}">
        <p14:creationId xmlns:p14="http://schemas.microsoft.com/office/powerpoint/2010/main" val="342377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18FC-8235-0399-84C1-6C132E8EE56C}"/>
              </a:ext>
            </a:extLst>
          </p:cNvPr>
          <p:cNvSpPr>
            <a:spLocks noGrp="1"/>
          </p:cNvSpPr>
          <p:nvPr>
            <p:ph type="title"/>
          </p:nvPr>
        </p:nvSpPr>
        <p:spPr>
          <a:xfrm>
            <a:off x="754471" y="1837678"/>
            <a:ext cx="10659641" cy="1083075"/>
          </a:xfrm>
        </p:spPr>
        <p:txBody>
          <a:bodyPr>
            <a:normAutofit/>
          </a:bodyPr>
          <a:lstStyle/>
          <a:p>
            <a:pPr algn="ctr"/>
            <a:r>
              <a:rPr lang="en-AU" dirty="0"/>
              <a:t>Acknowledgement of country</a:t>
            </a:r>
          </a:p>
        </p:txBody>
      </p:sp>
      <p:pic>
        <p:nvPicPr>
          <p:cNvPr id="4" name="Picture 3" descr="A close-up of a logo&#10;&#10;Description automatically generated">
            <a:extLst>
              <a:ext uri="{FF2B5EF4-FFF2-40B4-BE49-F238E27FC236}">
                <a16:creationId xmlns:a16="http://schemas.microsoft.com/office/drawing/2014/main" id="{3BE7277F-4CF2-FB78-FF5F-3863A6193AE2}"/>
              </a:ext>
            </a:extLst>
          </p:cNvPr>
          <p:cNvPicPr>
            <a:picLocks noChangeAspect="1"/>
          </p:cNvPicPr>
          <p:nvPr/>
        </p:nvPicPr>
        <p:blipFill>
          <a:blip r:embed="rId2"/>
          <a:stretch>
            <a:fillRect/>
          </a:stretch>
        </p:blipFill>
        <p:spPr>
          <a:xfrm>
            <a:off x="4591050" y="2681287"/>
            <a:ext cx="3009900" cy="1495425"/>
          </a:xfrm>
          <a:prstGeom prst="rect">
            <a:avLst/>
          </a:prstGeom>
        </p:spPr>
      </p:pic>
    </p:spTree>
    <p:extLst>
      <p:ext uri="{BB962C8B-B14F-4D97-AF65-F5344CB8AC3E}">
        <p14:creationId xmlns:p14="http://schemas.microsoft.com/office/powerpoint/2010/main" val="3532088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A8D2C6FE-E776-E407-2647-148B355A742C}"/>
              </a:ext>
            </a:extLst>
          </p:cNvPr>
          <p:cNvSpPr>
            <a:spLocks noGrp="1"/>
          </p:cNvSpPr>
          <p:nvPr>
            <p:ph type="title"/>
          </p:nvPr>
        </p:nvSpPr>
        <p:spPr/>
        <p:txBody>
          <a:bodyPr>
            <a:noAutofit/>
          </a:bodyPr>
          <a:lstStyle/>
          <a:p>
            <a:r>
              <a:rPr lang="en-US" dirty="0"/>
              <a:t>Introduction</a:t>
            </a:r>
          </a:p>
        </p:txBody>
      </p:sp>
      <p:pic>
        <p:nvPicPr>
          <p:cNvPr id="37" name="Picture Placeholder 36">
            <a:extLst>
              <a:ext uri="{FF2B5EF4-FFF2-40B4-BE49-F238E27FC236}">
                <a16:creationId xmlns:a16="http://schemas.microsoft.com/office/drawing/2014/main" id="{D581A809-9C25-AA9D-0791-9DD3DA10FC58}"/>
              </a:ext>
            </a:extLst>
          </p:cNvPr>
          <p:cNvPicPr>
            <a:picLocks noGrp="1" noChangeAspect="1"/>
          </p:cNvPicPr>
          <p:nvPr>
            <p:ph type="pic" sz="quarter" idx="16"/>
          </p:nvPr>
        </p:nvPicPr>
        <p:blipFill>
          <a:blip r:embed="rId2"/>
          <a:srcRect l="16383" r="16383"/>
          <a:stretch/>
        </p:blipFill>
        <p:spPr/>
      </p:pic>
      <p:sp>
        <p:nvSpPr>
          <p:cNvPr id="31" name="Text Placeholder 30">
            <a:extLst>
              <a:ext uri="{FF2B5EF4-FFF2-40B4-BE49-F238E27FC236}">
                <a16:creationId xmlns:a16="http://schemas.microsoft.com/office/drawing/2014/main" id="{F7F45387-8145-D4DD-3DDD-A9E765706D04}"/>
              </a:ext>
            </a:extLst>
          </p:cNvPr>
          <p:cNvSpPr>
            <a:spLocks noGrp="1"/>
          </p:cNvSpPr>
          <p:nvPr>
            <p:ph type="body" sz="quarter" idx="17"/>
          </p:nvPr>
        </p:nvSpPr>
        <p:spPr>
          <a:xfrm>
            <a:off x="754471" y="1333343"/>
            <a:ext cx="4980406" cy="4987075"/>
          </a:xfrm>
        </p:spPr>
        <p:txBody>
          <a:bodyPr/>
          <a:lstStyle/>
          <a:p>
            <a:pPr marL="285750" indent="-285750">
              <a:buFont typeface="Arial" panose="020B0604020202020204" pitchFamily="34" charset="0"/>
              <a:buChar char="•"/>
            </a:pPr>
            <a:r>
              <a:rPr lang="en-US" sz="1600" dirty="0">
                <a:ea typeface="+mn-lt"/>
                <a:cs typeface="+mn-lt"/>
              </a:rPr>
              <a:t>Youth Residential Recovery Services (YRRS) are state-funded community mental health programs that provide accommodation and intensive psychosocial support for up to 12 months to young people aged 16-25 who have significant mental health challenges. </a:t>
            </a:r>
          </a:p>
          <a:p>
            <a:pPr marL="285750" indent="-285750">
              <a:buFont typeface="Arial" panose="020B0604020202020204" pitchFamily="34" charset="0"/>
              <a:buChar char="•"/>
            </a:pPr>
            <a:r>
              <a:rPr lang="en-US" sz="1600" dirty="0">
                <a:ea typeface="+mn-lt"/>
                <a:cs typeface="+mn-lt"/>
              </a:rPr>
              <a:t>Youth Outreach Recovery Services (YORS) is a supplementary model, introduced in 2021, to provide support to young people aged 16-25 years with mental health challenges pre and post entry to a YRRS and as an alternative to a YRRS placement.</a:t>
            </a:r>
            <a:endParaRPr lang="en-US" sz="1600" dirty="0">
              <a:cs typeface="Calibri"/>
            </a:endParaRPr>
          </a:p>
          <a:p>
            <a:pPr marL="285750" indent="-285750">
              <a:buFont typeface="Arial" panose="020B0604020202020204" pitchFamily="34" charset="0"/>
              <a:buChar char="•"/>
            </a:pPr>
            <a:r>
              <a:rPr lang="en-US" sz="1600" dirty="0">
                <a:cs typeface="Calibri"/>
              </a:rPr>
              <a:t>More than housing or outreach support, the YRRS and YORS are spaces to reset foundations, which can have lifelong implications across many aspects of a young person’s life. </a:t>
            </a:r>
          </a:p>
        </p:txBody>
      </p:sp>
    </p:spTree>
    <p:extLst>
      <p:ext uri="{BB962C8B-B14F-4D97-AF65-F5344CB8AC3E}">
        <p14:creationId xmlns:p14="http://schemas.microsoft.com/office/powerpoint/2010/main" val="150066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05DA-CDE3-5676-9D8A-C1A86E341D6F}"/>
              </a:ext>
            </a:extLst>
          </p:cNvPr>
          <p:cNvSpPr>
            <a:spLocks noGrp="1"/>
          </p:cNvSpPr>
          <p:nvPr>
            <p:ph type="title"/>
          </p:nvPr>
        </p:nvSpPr>
        <p:spPr>
          <a:xfrm>
            <a:off x="754471" y="537582"/>
            <a:ext cx="10659641" cy="45719"/>
          </a:xfrm>
        </p:spPr>
        <p:txBody>
          <a:bodyPr>
            <a:normAutofit fontScale="90000"/>
          </a:bodyPr>
          <a:lstStyle/>
          <a:p>
            <a:r>
              <a:rPr lang="en-AU"/>
              <a:t>	</a:t>
            </a:r>
            <a:br>
              <a:rPr lang="en-AU"/>
            </a:br>
            <a:endParaRPr lang="en-AU" dirty="0"/>
          </a:p>
        </p:txBody>
      </p:sp>
      <p:pic>
        <p:nvPicPr>
          <p:cNvPr id="4" name="Picture 3" descr="A brick building with a glass wall&#10;&#10;Description automatically generated">
            <a:extLst>
              <a:ext uri="{FF2B5EF4-FFF2-40B4-BE49-F238E27FC236}">
                <a16:creationId xmlns:a16="http://schemas.microsoft.com/office/drawing/2014/main" id="{1FB4F36B-5CC6-D9CC-AF6B-6F9E21210BBB}"/>
              </a:ext>
            </a:extLst>
          </p:cNvPr>
          <p:cNvPicPr>
            <a:picLocks noChangeAspect="1"/>
          </p:cNvPicPr>
          <p:nvPr/>
        </p:nvPicPr>
        <p:blipFill>
          <a:blip r:embed="rId2"/>
          <a:stretch>
            <a:fillRect/>
          </a:stretch>
        </p:blipFill>
        <p:spPr>
          <a:xfrm>
            <a:off x="998706" y="573932"/>
            <a:ext cx="7704306" cy="5778230"/>
          </a:xfrm>
          <a:prstGeom prst="rect">
            <a:avLst/>
          </a:prstGeom>
        </p:spPr>
      </p:pic>
    </p:spTree>
    <p:extLst>
      <p:ext uri="{BB962C8B-B14F-4D97-AF65-F5344CB8AC3E}">
        <p14:creationId xmlns:p14="http://schemas.microsoft.com/office/powerpoint/2010/main" val="1100641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D3AA-EA6A-7EEE-8BE4-F91AB42F94D9}"/>
              </a:ext>
            </a:extLst>
          </p:cNvPr>
          <p:cNvSpPr>
            <a:spLocks noGrp="1"/>
          </p:cNvSpPr>
          <p:nvPr>
            <p:ph type="title"/>
          </p:nvPr>
        </p:nvSpPr>
        <p:spPr>
          <a:xfrm>
            <a:off x="754471" y="537582"/>
            <a:ext cx="10659641" cy="5995193"/>
          </a:xfrm>
        </p:spPr>
        <p:txBody>
          <a:bodyPr>
            <a:normAutofit/>
          </a:bodyPr>
          <a:lstStyle/>
          <a:p>
            <a:pPr algn="l"/>
            <a:r>
              <a:rPr lang="en-AU" dirty="0"/>
              <a:t>What is Neami Noble Park YRR?</a:t>
            </a:r>
            <a:br>
              <a:rPr lang="en-AU" dirty="0"/>
            </a:br>
            <a:br>
              <a:rPr lang="en-AU" dirty="0"/>
            </a:br>
            <a:r>
              <a:rPr lang="en-AU" sz="2000" b="0" i="0" u="none" strike="noStrike" baseline="0" dirty="0">
                <a:latin typeface="BrandonText-Regular"/>
              </a:rPr>
              <a:t>Neami National runs Neami YRRS in Noble Park</a:t>
            </a:r>
            <a:r>
              <a:rPr lang="en-US" sz="2000" b="0" i="0" u="none" strike="noStrike" baseline="0" dirty="0">
                <a:latin typeface="BrandonText-Regular"/>
              </a:rPr>
              <a:t>, supporting up to 10 young people at a time. Young people live on site whilst participating in the program for a period of </a:t>
            </a:r>
            <a:r>
              <a:rPr lang="en-US" sz="2000" i="0" u="none" strike="noStrike" baseline="0" dirty="0">
                <a:latin typeface="BrandonText-Regular"/>
              </a:rPr>
              <a:t>up to 12 months</a:t>
            </a:r>
            <a:r>
              <a:rPr lang="en-US" sz="2000" b="0" i="0" u="none" strike="noStrike" baseline="0" dirty="0">
                <a:latin typeface="BrandonText-Regular"/>
              </a:rPr>
              <a:t>. These young people present with a range of mental health concerns including but not limited to severe anxiety, depression, PTSD, and early psychosis, with many having histories </a:t>
            </a:r>
            <a:r>
              <a:rPr lang="en-AU" sz="2000" b="0" i="0" u="none" strike="noStrike" baseline="0" dirty="0">
                <a:latin typeface="BrandonText-Regular"/>
              </a:rPr>
              <a:t>of complex trauma. </a:t>
            </a:r>
            <a:br>
              <a:rPr lang="en-AU" sz="2000" b="0" i="0" u="none" strike="noStrike" baseline="0" dirty="0">
                <a:latin typeface="BrandonText-Regular"/>
              </a:rPr>
            </a:br>
            <a:br>
              <a:rPr lang="en-AU" sz="2000" b="0" i="0" u="none" strike="noStrike" baseline="0" dirty="0">
                <a:latin typeface="BrandonText-Regular"/>
              </a:rPr>
            </a:br>
            <a:r>
              <a:rPr lang="en-US" sz="2000" b="0" i="0" u="none" strike="noStrike" baseline="0" dirty="0">
                <a:latin typeface="BrandonText-Regular"/>
              </a:rPr>
              <a:t>The accommodation is a cluster of two-bedroom units and shared communal spaces. Support workers </a:t>
            </a:r>
            <a:r>
              <a:rPr lang="en-AU" sz="2000" b="0" i="0" u="none" strike="noStrike" baseline="0" dirty="0">
                <a:latin typeface="BrandonText-Regular"/>
              </a:rPr>
              <a:t>deliver strength-focused support </a:t>
            </a:r>
            <a:r>
              <a:rPr lang="en-US" sz="2000" b="0" i="0" u="none" strike="noStrike" baseline="0" dirty="0">
                <a:latin typeface="BrandonText-Regular"/>
              </a:rPr>
              <a:t>through structured group programs and individual support. The structured routine includes morning check-in and a weekday group program collaboratively developed by staff and young people. Weekends regularly </a:t>
            </a:r>
            <a:r>
              <a:rPr lang="en-AU" sz="2000" b="0" i="0" u="none" strike="noStrike" baseline="0" dirty="0">
                <a:latin typeface="BrandonText-Regular"/>
              </a:rPr>
              <a:t>feature excursions including bushwalking and shopping. </a:t>
            </a:r>
            <a:br>
              <a:rPr lang="en-AU" sz="1900" b="0" i="0" u="none" strike="noStrike" baseline="0" dirty="0">
                <a:latin typeface="BrandonText-Regular"/>
              </a:rPr>
            </a:br>
            <a:br>
              <a:rPr lang="en-AU" sz="1900" b="0" i="0" u="none" strike="noStrike" baseline="0" dirty="0">
                <a:latin typeface="BrandonText-Regular"/>
              </a:rPr>
            </a:br>
            <a:br>
              <a:rPr lang="en-AU" sz="1900" b="0" i="0" u="none" strike="noStrike" baseline="0" dirty="0">
                <a:latin typeface="BrandonText-Regular"/>
              </a:rPr>
            </a:br>
            <a:br>
              <a:rPr lang="en-AU" sz="1900" b="0" i="0" u="none" strike="noStrike" baseline="0" dirty="0">
                <a:latin typeface="BrandonText-Regular"/>
              </a:rPr>
            </a:br>
            <a:endParaRPr lang="en-AU" sz="1900" dirty="0"/>
          </a:p>
        </p:txBody>
      </p:sp>
    </p:spTree>
    <p:extLst>
      <p:ext uri="{BB962C8B-B14F-4D97-AF65-F5344CB8AC3E}">
        <p14:creationId xmlns:p14="http://schemas.microsoft.com/office/powerpoint/2010/main" val="148850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78D6-5223-978F-05FD-BF6BFEEF3D4E}"/>
              </a:ext>
            </a:extLst>
          </p:cNvPr>
          <p:cNvSpPr>
            <a:spLocks noGrp="1"/>
          </p:cNvSpPr>
          <p:nvPr>
            <p:ph type="title"/>
          </p:nvPr>
        </p:nvSpPr>
        <p:spPr>
          <a:xfrm>
            <a:off x="754471" y="537582"/>
            <a:ext cx="10659641" cy="5765564"/>
          </a:xfrm>
        </p:spPr>
        <p:txBody>
          <a:bodyPr>
            <a:noAutofit/>
          </a:bodyPr>
          <a:lstStyle/>
          <a:p>
            <a:r>
              <a:rPr lang="en-US" sz="2400" i="0" u="none" strike="noStrike" baseline="0" dirty="0">
                <a:latin typeface="BrandonText-Regular"/>
              </a:rPr>
              <a:t>Group Support</a:t>
            </a:r>
            <a:br>
              <a:rPr lang="en-US" sz="1800" i="0" u="none" strike="noStrike" baseline="0" dirty="0">
                <a:latin typeface="BrandonText-Regular"/>
              </a:rPr>
            </a:br>
            <a:br>
              <a:rPr lang="en-US" sz="1800" b="0" i="0" u="none" strike="noStrike" baseline="0" dirty="0">
                <a:latin typeface="BrandonText-Regular"/>
              </a:rPr>
            </a:br>
            <a:r>
              <a:rPr lang="en-US" sz="1800" b="0" i="0" u="none" strike="noStrike" baseline="0" dirty="0">
                <a:latin typeface="BrandonText-Regular"/>
              </a:rPr>
              <a:t>The YRRS is a supportive and friendly community providing group programs and weekly meetings with other participants.</a:t>
            </a:r>
            <a:br>
              <a:rPr lang="en-US" sz="1800" b="0" i="0" u="none" strike="noStrike" baseline="0" dirty="0">
                <a:latin typeface="BrandonText-Regular"/>
              </a:rPr>
            </a:br>
            <a:br>
              <a:rPr lang="en-US" sz="1800" b="0" i="0" u="none" strike="noStrike" baseline="0" dirty="0">
                <a:latin typeface="BrandonText-Regular"/>
              </a:rPr>
            </a:br>
            <a:r>
              <a:rPr lang="en-US" sz="1800" b="0" i="0" u="none" strike="noStrike" baseline="0" dirty="0">
                <a:latin typeface="BrandonText-Regular"/>
              </a:rPr>
              <a:t>Group programs are collaboratively designed with young people at the service to make sure they meet the needs of the those present.</a:t>
            </a:r>
            <a:br>
              <a:rPr lang="en-US" sz="1800" b="0" i="0" u="none" strike="noStrike" baseline="0" dirty="0">
                <a:latin typeface="BrandonText-Regular"/>
              </a:rPr>
            </a:br>
            <a:br>
              <a:rPr lang="en-US" sz="1800" b="0" i="0" u="none" strike="noStrike" baseline="0" dirty="0">
                <a:latin typeface="BrandonText-Regular"/>
              </a:rPr>
            </a:br>
            <a:r>
              <a:rPr lang="en-US" sz="1800" b="0" i="0" u="none" strike="noStrike" baseline="0" dirty="0">
                <a:latin typeface="BrandonText-Regular"/>
              </a:rPr>
              <a:t>The focus of group programs are diverse, and may include topics such as boundaries, mindfulness, cooking, budgeting, sexual health, community connections and mental health education.</a:t>
            </a:r>
            <a:br>
              <a:rPr lang="en-US" sz="1800" b="0" i="0" u="none" strike="noStrike" baseline="0" dirty="0">
                <a:latin typeface="BrandonText-Regular"/>
              </a:rPr>
            </a:br>
            <a:br>
              <a:rPr lang="en-US" sz="1800" b="0" i="0" u="none" strike="noStrike" baseline="0" dirty="0">
                <a:latin typeface="BrandonText-Regular"/>
              </a:rPr>
            </a:br>
            <a:r>
              <a:rPr lang="en-US" sz="1800" b="0" i="0" u="none" strike="noStrike" baseline="0" dirty="0">
                <a:latin typeface="BrandonText-Regular"/>
              </a:rPr>
              <a:t>Our group programs aim to help with:</a:t>
            </a:r>
            <a:br>
              <a:rPr lang="en-US" sz="1800" b="0" i="0" u="none" strike="noStrike" baseline="0" dirty="0">
                <a:latin typeface="BrandonText-Regular"/>
              </a:rPr>
            </a:br>
            <a:r>
              <a:rPr lang="en-US" sz="1800" b="0" i="0" u="none" strike="noStrike" baseline="0" dirty="0">
                <a:latin typeface="BrandonText-Regular"/>
              </a:rPr>
              <a:t>* build knowledge</a:t>
            </a:r>
            <a:br>
              <a:rPr lang="en-US" sz="1800" b="0" i="0" u="none" strike="noStrike" baseline="0" dirty="0">
                <a:latin typeface="BrandonText-Regular"/>
              </a:rPr>
            </a:br>
            <a:r>
              <a:rPr lang="en-US" sz="1800" b="0" i="0" u="none" strike="noStrike" baseline="0" dirty="0">
                <a:latin typeface="BrandonText-Regular"/>
              </a:rPr>
              <a:t>* learn new skills</a:t>
            </a:r>
            <a:br>
              <a:rPr lang="en-US" sz="1800" b="0" i="0" u="none" strike="noStrike" baseline="0" dirty="0">
                <a:latin typeface="BrandonText-Regular"/>
              </a:rPr>
            </a:br>
            <a:r>
              <a:rPr lang="en-US" sz="1800" b="0" i="0" u="none" strike="noStrike" baseline="0" dirty="0">
                <a:latin typeface="BrandonText-Regular"/>
              </a:rPr>
              <a:t>* explore health holistically</a:t>
            </a:r>
            <a:br>
              <a:rPr lang="en-US" sz="1800" b="0" i="0" u="none" strike="noStrike" baseline="0" dirty="0">
                <a:latin typeface="BrandonText-Regular"/>
              </a:rPr>
            </a:br>
            <a:r>
              <a:rPr lang="en-US" sz="1800" b="0" i="0" u="none" strike="noStrike" baseline="0" dirty="0">
                <a:latin typeface="BrandonText-Regular"/>
              </a:rPr>
              <a:t>* develop awareness around</a:t>
            </a:r>
            <a:br>
              <a:rPr lang="en-US" sz="1800" b="0" i="0" u="none" strike="noStrike" baseline="0" dirty="0">
                <a:latin typeface="BrandonText-Regular"/>
              </a:rPr>
            </a:br>
            <a:r>
              <a:rPr lang="en-US" sz="1800" b="0" i="0" u="none" strike="noStrike" baseline="0" dirty="0">
                <a:latin typeface="BrandonText-Regular"/>
              </a:rPr>
              <a:t>* mental health issues</a:t>
            </a:r>
            <a:br>
              <a:rPr lang="en-US" sz="1800" b="0" i="0" u="none" strike="noStrike" baseline="0" dirty="0">
                <a:latin typeface="BrandonText-Regular"/>
              </a:rPr>
            </a:br>
            <a:r>
              <a:rPr lang="en-US" sz="1800" b="0" i="0" u="none" strike="noStrike" baseline="0" dirty="0">
                <a:latin typeface="BrandonText-Regular"/>
              </a:rPr>
              <a:t>* set goals.</a:t>
            </a:r>
            <a:br>
              <a:rPr lang="en-US" sz="1400" b="0" i="0" u="none" strike="noStrike" baseline="0" dirty="0">
                <a:latin typeface="BrandonText-Regular"/>
              </a:rPr>
            </a:br>
            <a:br>
              <a:rPr lang="en-US" sz="1400" b="0" i="0" u="none" strike="noStrike" baseline="0" dirty="0">
                <a:latin typeface="BrandonText-Regular"/>
              </a:rPr>
            </a:br>
            <a:endParaRPr lang="en-AU" sz="1400" dirty="0"/>
          </a:p>
        </p:txBody>
      </p:sp>
    </p:spTree>
    <p:extLst>
      <p:ext uri="{BB962C8B-B14F-4D97-AF65-F5344CB8AC3E}">
        <p14:creationId xmlns:p14="http://schemas.microsoft.com/office/powerpoint/2010/main" val="310231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5B36-2B6B-78A8-AE74-EE882D09B52F}"/>
              </a:ext>
            </a:extLst>
          </p:cNvPr>
          <p:cNvSpPr>
            <a:spLocks noGrp="1"/>
          </p:cNvSpPr>
          <p:nvPr>
            <p:ph type="title"/>
          </p:nvPr>
        </p:nvSpPr>
        <p:spPr>
          <a:xfrm>
            <a:off x="754471" y="537583"/>
            <a:ext cx="10659641" cy="5277292"/>
          </a:xfrm>
        </p:spPr>
        <p:txBody>
          <a:bodyPr>
            <a:normAutofit/>
          </a:bodyPr>
          <a:lstStyle/>
          <a:p>
            <a:r>
              <a:rPr lang="en-AU" dirty="0"/>
              <a:t>Individual support </a:t>
            </a:r>
            <a:br>
              <a:rPr lang="en-AU" dirty="0"/>
            </a:br>
            <a:br>
              <a:rPr lang="en-AU" dirty="0"/>
            </a:br>
            <a:r>
              <a:rPr lang="en-US" sz="2000" b="0" i="0" u="none" strike="noStrike" baseline="0" dirty="0">
                <a:latin typeface="BrandonText-Regular"/>
              </a:rPr>
              <a:t>Young people also attend twice-weekly individual support sessions with an allocated support worker. During their time in the YRRS, they work on key areas of self-development to support them to feel capable and confident to live a life of self-determined </a:t>
            </a:r>
            <a:r>
              <a:rPr lang="en-AU" sz="2000" b="0" i="0" u="none" strike="noStrike" baseline="0" dirty="0">
                <a:latin typeface="BrandonText-Regular"/>
              </a:rPr>
              <a:t>meaning and purpose. </a:t>
            </a:r>
            <a:r>
              <a:rPr lang="en-US" sz="2000" b="0" i="0" u="none" strike="noStrike" baseline="0" dirty="0">
                <a:latin typeface="BrandonText-Regular"/>
              </a:rPr>
              <a:t>Some areas of self-development can include:</a:t>
            </a:r>
            <a:br>
              <a:rPr lang="en-US" sz="2000" b="0" i="0" u="none" strike="noStrike" baseline="0" dirty="0">
                <a:latin typeface="BrandonText-Regular"/>
              </a:rPr>
            </a:br>
            <a:r>
              <a:rPr lang="en-AU" sz="2000" b="0" i="0" u="none" strike="noStrike" baseline="0" dirty="0">
                <a:latin typeface="BrandonText-Black"/>
              </a:rPr>
              <a:t>• </a:t>
            </a:r>
            <a:r>
              <a:rPr lang="en-AU" sz="2000" b="0" i="0" u="none" strike="noStrike" baseline="0" dirty="0">
                <a:latin typeface="BrandonText-Regular"/>
              </a:rPr>
              <a:t>Self-responsibility</a:t>
            </a:r>
            <a:br>
              <a:rPr lang="en-AU" sz="2000" b="0" i="0" u="none" strike="noStrike" baseline="0" dirty="0">
                <a:latin typeface="BrandonText-Regular"/>
              </a:rPr>
            </a:br>
            <a:r>
              <a:rPr lang="en-AU" sz="2000" b="0" i="0" u="none" strike="noStrike" baseline="0" dirty="0">
                <a:latin typeface="BrandonText-Black"/>
              </a:rPr>
              <a:t>• </a:t>
            </a:r>
            <a:r>
              <a:rPr lang="en-AU" sz="2000" b="0" i="0" u="none" strike="noStrike" baseline="0" dirty="0">
                <a:latin typeface="BrandonText-Regular"/>
              </a:rPr>
              <a:t>Understanding behaviours and emotions</a:t>
            </a:r>
            <a:br>
              <a:rPr lang="en-AU" sz="2000" b="0" i="0" u="none" strike="noStrike" baseline="0" dirty="0">
                <a:latin typeface="BrandonText-Regular"/>
              </a:rPr>
            </a:br>
            <a:r>
              <a:rPr lang="en-AU" sz="2000" b="0" i="0" u="none" strike="noStrike" baseline="0" dirty="0">
                <a:latin typeface="BrandonText-Black"/>
              </a:rPr>
              <a:t>• </a:t>
            </a:r>
            <a:r>
              <a:rPr lang="en-AU" sz="2000" b="0" i="0" u="none" strike="noStrike" baseline="0" dirty="0">
                <a:latin typeface="BrandonText-Regular"/>
              </a:rPr>
              <a:t>Self-care</a:t>
            </a:r>
            <a:br>
              <a:rPr lang="en-AU" sz="2000" b="0" i="0" u="none" strike="noStrike" baseline="0" dirty="0">
                <a:latin typeface="BrandonText-Regular"/>
              </a:rPr>
            </a:br>
            <a:r>
              <a:rPr lang="en-AU" sz="2000" b="0" i="0" u="none" strike="noStrike" baseline="0" dirty="0">
                <a:latin typeface="BrandonText-Black"/>
              </a:rPr>
              <a:t>• </a:t>
            </a:r>
            <a:r>
              <a:rPr lang="en-AU" sz="2000" b="0" i="0" u="none" strike="noStrike" baseline="0" dirty="0">
                <a:latin typeface="BrandonText-Regular"/>
              </a:rPr>
              <a:t>Enhanced coping skills</a:t>
            </a:r>
            <a:br>
              <a:rPr lang="en-AU" sz="2000" b="0" i="0" u="none" strike="noStrike" baseline="0" dirty="0">
                <a:latin typeface="BrandonText-Regular"/>
              </a:rPr>
            </a:br>
            <a:r>
              <a:rPr lang="en-AU" sz="2000" b="0" i="0" u="none" strike="noStrike" baseline="0" dirty="0">
                <a:latin typeface="BrandonText-Black"/>
              </a:rPr>
              <a:t>• </a:t>
            </a:r>
            <a:r>
              <a:rPr lang="en-AU" sz="2000" b="0" i="0" u="none" strike="noStrike" baseline="0" dirty="0">
                <a:latin typeface="BrandonText-Regular"/>
              </a:rPr>
              <a:t>Independent living skills.</a:t>
            </a:r>
            <a:br>
              <a:rPr lang="en-AU" sz="2000" b="0" i="0" u="none" strike="noStrike" baseline="0" dirty="0">
                <a:latin typeface="BrandonText-Regular"/>
              </a:rPr>
            </a:br>
            <a:br>
              <a:rPr lang="en-AU" sz="2000" b="0" i="0" u="none" strike="noStrike" baseline="0" dirty="0">
                <a:latin typeface="BrandonText-Regular"/>
              </a:rPr>
            </a:br>
            <a:r>
              <a:rPr lang="en-US" sz="2000" b="0" i="0" u="none" strike="noStrike" baseline="0" dirty="0">
                <a:latin typeface="BrandonText-Regular"/>
              </a:rPr>
              <a:t>The YRRS program may also assist young people to develop and maintain links with their local community, family, social networks, and support them to pursue </a:t>
            </a:r>
            <a:r>
              <a:rPr lang="en-AU" sz="2000" b="0" i="0" u="none" strike="noStrike" baseline="0" dirty="0">
                <a:latin typeface="BrandonText-Regular"/>
              </a:rPr>
              <a:t>educational and vocational opportunities.</a:t>
            </a:r>
            <a:endParaRPr lang="en-AU" sz="2000" dirty="0"/>
          </a:p>
        </p:txBody>
      </p:sp>
    </p:spTree>
    <p:extLst>
      <p:ext uri="{BB962C8B-B14F-4D97-AF65-F5344CB8AC3E}">
        <p14:creationId xmlns:p14="http://schemas.microsoft.com/office/powerpoint/2010/main" val="1159646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0C82-0FC6-E902-9406-4F9FFD7880CB}"/>
              </a:ext>
            </a:extLst>
          </p:cNvPr>
          <p:cNvSpPr>
            <a:spLocks noGrp="1"/>
          </p:cNvSpPr>
          <p:nvPr>
            <p:ph type="title"/>
          </p:nvPr>
        </p:nvSpPr>
        <p:spPr>
          <a:xfrm>
            <a:off x="839788" y="457200"/>
            <a:ext cx="7982936" cy="531812"/>
          </a:xfrm>
        </p:spPr>
        <p:txBody>
          <a:bodyPr>
            <a:normAutofit/>
          </a:bodyPr>
          <a:lstStyle/>
          <a:p>
            <a:r>
              <a:rPr lang="en-AU" dirty="0"/>
              <a:t>Testimonials</a:t>
            </a:r>
            <a:endParaRPr lang="en-US" dirty="0"/>
          </a:p>
        </p:txBody>
      </p:sp>
      <p:sp>
        <p:nvSpPr>
          <p:cNvPr id="3" name="Text Placeholder 2">
            <a:extLst>
              <a:ext uri="{FF2B5EF4-FFF2-40B4-BE49-F238E27FC236}">
                <a16:creationId xmlns:a16="http://schemas.microsoft.com/office/drawing/2014/main" id="{A99E1C9D-7B96-6BE7-1A45-05EEFED5F63D}"/>
              </a:ext>
            </a:extLst>
          </p:cNvPr>
          <p:cNvSpPr>
            <a:spLocks noGrp="1"/>
          </p:cNvSpPr>
          <p:nvPr>
            <p:ph type="body" sz="quarter" idx="15"/>
          </p:nvPr>
        </p:nvSpPr>
        <p:spPr>
          <a:xfrm>
            <a:off x="2882434" y="2192783"/>
            <a:ext cx="6440469" cy="3204839"/>
          </a:xfrm>
        </p:spPr>
        <p:txBody>
          <a:bodyPr/>
          <a:lstStyle/>
          <a:p>
            <a:r>
              <a:rPr lang="en-US" sz="3200" dirty="0"/>
              <a:t>“It was like the first time actually being heard, and listened to and, taken seriously” (YOUNG PERSON – YRRS).</a:t>
            </a:r>
          </a:p>
        </p:txBody>
      </p:sp>
      <p:sp>
        <p:nvSpPr>
          <p:cNvPr id="4" name="object 5">
            <a:extLst>
              <a:ext uri="{FF2B5EF4-FFF2-40B4-BE49-F238E27FC236}">
                <a16:creationId xmlns:a16="http://schemas.microsoft.com/office/drawing/2014/main" id="{9BD561F8-9179-B215-2C50-ADFD1DDC6A11}"/>
              </a:ext>
            </a:extLst>
          </p:cNvPr>
          <p:cNvSpPr/>
          <p:nvPr/>
        </p:nvSpPr>
        <p:spPr>
          <a:xfrm>
            <a:off x="1503994" y="2274048"/>
            <a:ext cx="1014730" cy="880110"/>
          </a:xfrm>
          <a:custGeom>
            <a:avLst/>
            <a:gdLst/>
            <a:ahLst/>
            <a:cxnLst/>
            <a:rect l="l" t="t" r="r" b="b"/>
            <a:pathLst>
              <a:path w="1014730" h="880110">
                <a:moveTo>
                  <a:pt x="581630" y="0"/>
                </a:moveTo>
                <a:lnTo>
                  <a:pt x="532865" y="323"/>
                </a:lnTo>
                <a:lnTo>
                  <a:pt x="483786" y="6291"/>
                </a:lnTo>
                <a:lnTo>
                  <a:pt x="438990" y="16612"/>
                </a:lnTo>
                <a:lnTo>
                  <a:pt x="393026" y="31373"/>
                </a:lnTo>
                <a:lnTo>
                  <a:pt x="346694" y="50179"/>
                </a:lnTo>
                <a:lnTo>
                  <a:pt x="300793" y="72636"/>
                </a:lnTo>
                <a:lnTo>
                  <a:pt x="256121" y="98350"/>
                </a:lnTo>
                <a:lnTo>
                  <a:pt x="213478" y="126925"/>
                </a:lnTo>
                <a:lnTo>
                  <a:pt x="173663" y="157969"/>
                </a:lnTo>
                <a:lnTo>
                  <a:pt x="137474" y="191087"/>
                </a:lnTo>
                <a:lnTo>
                  <a:pt x="105710" y="225883"/>
                </a:lnTo>
                <a:lnTo>
                  <a:pt x="79170" y="261965"/>
                </a:lnTo>
                <a:lnTo>
                  <a:pt x="58654" y="298937"/>
                </a:lnTo>
                <a:lnTo>
                  <a:pt x="35037" y="355236"/>
                </a:lnTo>
                <a:lnTo>
                  <a:pt x="17715" y="407912"/>
                </a:lnTo>
                <a:lnTo>
                  <a:pt x="6336" y="457070"/>
                </a:lnTo>
                <a:lnTo>
                  <a:pt x="548" y="502813"/>
                </a:lnTo>
                <a:lnTo>
                  <a:pt x="0" y="545245"/>
                </a:lnTo>
                <a:lnTo>
                  <a:pt x="4340" y="584469"/>
                </a:lnTo>
                <a:lnTo>
                  <a:pt x="26278" y="653706"/>
                </a:lnTo>
                <a:lnTo>
                  <a:pt x="63550" y="711352"/>
                </a:lnTo>
                <a:lnTo>
                  <a:pt x="113343" y="758236"/>
                </a:lnTo>
                <a:lnTo>
                  <a:pt x="172845" y="795184"/>
                </a:lnTo>
                <a:lnTo>
                  <a:pt x="239243" y="823026"/>
                </a:lnTo>
                <a:lnTo>
                  <a:pt x="309724" y="842587"/>
                </a:lnTo>
                <a:lnTo>
                  <a:pt x="381477" y="854697"/>
                </a:lnTo>
                <a:lnTo>
                  <a:pt x="451687" y="860182"/>
                </a:lnTo>
                <a:lnTo>
                  <a:pt x="485335" y="860699"/>
                </a:lnTo>
                <a:lnTo>
                  <a:pt x="517543" y="859871"/>
                </a:lnTo>
                <a:lnTo>
                  <a:pt x="559815" y="855851"/>
                </a:lnTo>
                <a:lnTo>
                  <a:pt x="606948" y="847391"/>
                </a:lnTo>
                <a:lnTo>
                  <a:pt x="657428" y="834377"/>
                </a:lnTo>
                <a:lnTo>
                  <a:pt x="709745" y="816691"/>
                </a:lnTo>
                <a:lnTo>
                  <a:pt x="740354" y="824061"/>
                </a:lnTo>
                <a:lnTo>
                  <a:pt x="781006" y="850068"/>
                </a:lnTo>
                <a:lnTo>
                  <a:pt x="821489" y="875211"/>
                </a:lnTo>
                <a:lnTo>
                  <a:pt x="851591" y="879988"/>
                </a:lnTo>
                <a:lnTo>
                  <a:pt x="873623" y="845724"/>
                </a:lnTo>
                <a:lnTo>
                  <a:pt x="884411" y="790122"/>
                </a:lnTo>
                <a:lnTo>
                  <a:pt x="893718" y="732644"/>
                </a:lnTo>
                <a:lnTo>
                  <a:pt x="911306" y="692751"/>
                </a:lnTo>
                <a:lnTo>
                  <a:pt x="960011" y="634566"/>
                </a:lnTo>
                <a:lnTo>
                  <a:pt x="995060" y="566982"/>
                </a:lnTo>
                <a:lnTo>
                  <a:pt x="1006384" y="529582"/>
                </a:lnTo>
                <a:lnTo>
                  <a:pt x="1012999" y="489732"/>
                </a:lnTo>
                <a:lnTo>
                  <a:pt x="1014473" y="447399"/>
                </a:lnTo>
                <a:lnTo>
                  <a:pt x="1010374" y="402549"/>
                </a:lnTo>
                <a:lnTo>
                  <a:pt x="1000271" y="355149"/>
                </a:lnTo>
                <a:lnTo>
                  <a:pt x="983732" y="305165"/>
                </a:lnTo>
                <a:lnTo>
                  <a:pt x="960326" y="252563"/>
                </a:lnTo>
                <a:lnTo>
                  <a:pt x="929620" y="197312"/>
                </a:lnTo>
                <a:lnTo>
                  <a:pt x="904620" y="161499"/>
                </a:lnTo>
                <a:lnTo>
                  <a:pt x="875118" y="128398"/>
                </a:lnTo>
                <a:lnTo>
                  <a:pt x="841578" y="98335"/>
                </a:lnTo>
                <a:lnTo>
                  <a:pt x="804467" y="71636"/>
                </a:lnTo>
                <a:lnTo>
                  <a:pt x="764250" y="48627"/>
                </a:lnTo>
                <a:lnTo>
                  <a:pt x="721392" y="29633"/>
                </a:lnTo>
                <a:lnTo>
                  <a:pt x="676359" y="14980"/>
                </a:lnTo>
                <a:lnTo>
                  <a:pt x="629617" y="4994"/>
                </a:lnTo>
                <a:lnTo>
                  <a:pt x="581630" y="0"/>
                </a:lnTo>
                <a:close/>
              </a:path>
            </a:pathLst>
          </a:custGeom>
          <a:solidFill>
            <a:srgbClr val="F16548"/>
          </a:solidFill>
        </p:spPr>
        <p:txBody>
          <a:bodyPr wrap="square" lIns="0" tIns="0" rIns="0" bIns="0" rtlCol="0"/>
          <a:lstStyle/>
          <a:p>
            <a:endParaRPr/>
          </a:p>
        </p:txBody>
      </p:sp>
    </p:spTree>
    <p:extLst>
      <p:ext uri="{BB962C8B-B14F-4D97-AF65-F5344CB8AC3E}">
        <p14:creationId xmlns:p14="http://schemas.microsoft.com/office/powerpoint/2010/main" val="341116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F966A6-D07D-8732-3830-D372A00D2960}"/>
              </a:ext>
            </a:extLst>
          </p:cNvPr>
          <p:cNvSpPr>
            <a:spLocks noGrp="1"/>
          </p:cNvSpPr>
          <p:nvPr>
            <p:ph type="title"/>
          </p:nvPr>
        </p:nvSpPr>
        <p:spPr>
          <a:xfrm>
            <a:off x="754471" y="537582"/>
            <a:ext cx="10659641" cy="5331373"/>
          </a:xfrm>
        </p:spPr>
        <p:txBody>
          <a:bodyPr>
            <a:normAutofit fontScale="90000"/>
          </a:bodyPr>
          <a:lstStyle/>
          <a:p>
            <a:pPr algn="l"/>
            <a:r>
              <a:rPr lang="en-AU" sz="2000" b="1" i="0" u="none" strike="noStrike" baseline="0" dirty="0">
                <a:latin typeface="BrandonText-Bold"/>
              </a:rPr>
              <a:t>What’s important in residential youth mental health care?</a:t>
            </a:r>
            <a:br>
              <a:rPr lang="en-AU" sz="1800" b="1" i="0" u="none" strike="noStrike" baseline="0" dirty="0">
                <a:latin typeface="BrandonText-Bold"/>
              </a:rPr>
            </a:br>
            <a:br>
              <a:rPr lang="en-AU" sz="1800" b="1" i="0" u="none" strike="noStrike" baseline="0" dirty="0">
                <a:latin typeface="BrandonText-Bold"/>
              </a:rPr>
            </a:br>
            <a:r>
              <a:rPr lang="en-AU" sz="2000" b="1" i="0" u="none" strike="noStrike" baseline="0" dirty="0">
                <a:latin typeface="BrandonText-Bold"/>
              </a:rPr>
              <a:t>Trauma-informed care</a:t>
            </a:r>
            <a:br>
              <a:rPr lang="en-AU" sz="2000" b="1" i="0" u="none" strike="noStrike" baseline="0" dirty="0">
                <a:latin typeface="BrandonText-Bold"/>
              </a:rPr>
            </a:br>
            <a:r>
              <a:rPr lang="en-US" sz="2000" b="0" i="0" u="none" strike="noStrike" baseline="0" dirty="0">
                <a:latin typeface="BrandonText-Regular"/>
              </a:rPr>
              <a:t>Support is delivered in line with the core principles of safety (including cultural safety), </a:t>
            </a:r>
            <a:r>
              <a:rPr lang="en-AU" sz="2000" b="0" i="0" u="none" strike="noStrike" baseline="0" dirty="0">
                <a:latin typeface="BrandonText-Regular"/>
              </a:rPr>
              <a:t>choice, collaboration, trustworthiness, transparency, and empowerment</a:t>
            </a:r>
            <a:r>
              <a:rPr lang="en-US" sz="2000" b="0" i="0" u="none" strike="noStrike" baseline="0" dirty="0">
                <a:latin typeface="BrandonText-Regular"/>
              </a:rPr>
              <a:t>. We believe on the healing potential of belonging, safety, and </a:t>
            </a:r>
            <a:r>
              <a:rPr lang="en-AU" sz="2000" b="0" i="0" u="none" strike="noStrike" baseline="0" dirty="0">
                <a:latin typeface="BrandonText-Regular"/>
              </a:rPr>
              <a:t>connection through cultivating  communities </a:t>
            </a:r>
            <a:r>
              <a:rPr lang="en-US" sz="2000" b="0" i="0" u="none" strike="noStrike" baseline="0" dirty="0">
                <a:latin typeface="BrandonText-Regular"/>
              </a:rPr>
              <a:t>of real relationships in a homely setting. </a:t>
            </a:r>
            <a:br>
              <a:rPr lang="en-US" sz="2000" b="0" i="0" u="none" strike="noStrike" baseline="0" dirty="0">
                <a:latin typeface="BrandonText-Regular"/>
              </a:rPr>
            </a:br>
            <a:br>
              <a:rPr lang="en-US" sz="2000" b="0" i="0" u="none" strike="noStrike" baseline="0" dirty="0">
                <a:latin typeface="BrandonText-Regular"/>
              </a:rPr>
            </a:br>
            <a:r>
              <a:rPr lang="en-AU" sz="2000" b="1" i="0" u="none" strike="noStrike" baseline="0" dirty="0">
                <a:latin typeface="BrandonText-Bold"/>
              </a:rPr>
              <a:t>Attachment theory</a:t>
            </a:r>
            <a:br>
              <a:rPr lang="en-AU" sz="2000" b="1" i="0" u="none" strike="noStrike" baseline="0" dirty="0">
                <a:latin typeface="BrandonText-Bold"/>
              </a:rPr>
            </a:br>
            <a:r>
              <a:rPr lang="en-US" sz="2000" b="0" i="0" u="none" strike="noStrike" baseline="0" dirty="0">
                <a:latin typeface="BrandonText-Regular"/>
              </a:rPr>
              <a:t>Early experiences of care have lasting impacts on engagement styles. Young people can develop new relational templates </a:t>
            </a:r>
            <a:r>
              <a:rPr lang="en-AU" sz="2000" b="0" i="0" u="none" strike="noStrike" baseline="0" dirty="0">
                <a:latin typeface="BrandonText-Regular"/>
              </a:rPr>
              <a:t>through restorative relationships attuned to their needs.</a:t>
            </a:r>
            <a:br>
              <a:rPr lang="en-AU" sz="2000" b="0" i="0" u="none" strike="noStrike" baseline="0" dirty="0">
                <a:latin typeface="BrandonText-Regular"/>
              </a:rPr>
            </a:br>
            <a:br>
              <a:rPr lang="en-AU" sz="2000" b="0" i="0" u="none" strike="noStrike" baseline="0" dirty="0">
                <a:latin typeface="BrandonText-Regular"/>
              </a:rPr>
            </a:br>
            <a:r>
              <a:rPr lang="en-AU" sz="2000" b="1" i="0" u="none" strike="noStrike" baseline="0" dirty="0">
                <a:latin typeface="BrandonText-Bold"/>
              </a:rPr>
              <a:t>Developmentally appropriate, recovery-oriented care</a:t>
            </a:r>
            <a:br>
              <a:rPr lang="en-AU" sz="2000" b="1" i="0" u="none" strike="noStrike" baseline="0" dirty="0">
                <a:latin typeface="BrandonText-Bold"/>
              </a:rPr>
            </a:br>
            <a:r>
              <a:rPr lang="en-US" sz="2000" b="0" i="0" u="none" strike="noStrike" baseline="0" dirty="0">
                <a:latin typeface="BrandonText-Regular"/>
              </a:rPr>
              <a:t>A strengths-based approach to tailoring support in recognition that trauma or other experiences may have impacted a young  person’s development relative to their age. A recovery </a:t>
            </a:r>
            <a:r>
              <a:rPr lang="en-AU" sz="2000" b="0" i="0" u="none" strike="noStrike" baseline="0" dirty="0">
                <a:latin typeface="BrandonText-Regular"/>
              </a:rPr>
              <a:t>orientation promotes hope, self-belief, </a:t>
            </a:r>
            <a:r>
              <a:rPr lang="en-US" sz="2000" b="0" i="0" u="none" strike="noStrike" baseline="0" dirty="0">
                <a:latin typeface="BrandonText-Regular"/>
              </a:rPr>
              <a:t>agency, identity, and connection. </a:t>
            </a:r>
            <a:br>
              <a:rPr lang="en-US" sz="2000" b="0" i="0" u="none" strike="noStrike" baseline="0" dirty="0">
                <a:latin typeface="BrandonText-Regular"/>
              </a:rPr>
            </a:br>
            <a:br>
              <a:rPr lang="en-US" sz="2000" b="0" i="0" u="none" strike="noStrike" baseline="0" dirty="0">
                <a:latin typeface="BrandonText-Regular"/>
              </a:rPr>
            </a:br>
            <a:r>
              <a:rPr lang="en-AU" sz="2000" b="1" i="0" u="none" strike="noStrike" baseline="0" dirty="0">
                <a:latin typeface="BrandonText-Bold"/>
              </a:rPr>
              <a:t>Youth-friendly approaches</a:t>
            </a:r>
            <a:br>
              <a:rPr lang="en-AU" sz="2000" b="1" i="0" u="none" strike="noStrike" baseline="0" dirty="0">
                <a:latin typeface="BrandonText-Bold"/>
              </a:rPr>
            </a:br>
            <a:r>
              <a:rPr lang="en-AU" sz="2000" b="0" i="0" u="none" strike="noStrike" baseline="0" dirty="0">
                <a:latin typeface="BrandonText-Regular"/>
              </a:rPr>
              <a:t>Participatory approaches which promote self-determination to empower young </a:t>
            </a:r>
            <a:r>
              <a:rPr lang="en-US" sz="2000" b="0" i="0" u="none" strike="noStrike" baseline="0" dirty="0">
                <a:latin typeface="BrandonText-Regular"/>
              </a:rPr>
              <a:t>people as active agents in their care. Care is </a:t>
            </a:r>
            <a:r>
              <a:rPr lang="en-AU" sz="2000" b="0" i="0" u="none" strike="noStrike" baseline="0" dirty="0">
                <a:latin typeface="BrandonText-Regular"/>
              </a:rPr>
              <a:t>connected, family-sensitive, holistic, hopeful, </a:t>
            </a:r>
            <a:r>
              <a:rPr lang="en-US" sz="2000" b="0" i="0" u="none" strike="noStrike" baseline="0" dirty="0">
                <a:latin typeface="BrandonText-Regular"/>
              </a:rPr>
              <a:t>and considerate of the personal, systemic, and macro systems in which young people are nested. Young people’s lived experience is considered, and they are supported to use this to inform program </a:t>
            </a:r>
            <a:r>
              <a:rPr lang="en-AU" sz="2000" b="0" i="0" u="none" strike="noStrike" baseline="0" dirty="0">
                <a:latin typeface="BrandonText-Regular"/>
              </a:rPr>
              <a:t>design and delivery</a:t>
            </a:r>
            <a:br>
              <a:rPr lang="en-US" sz="1600" dirty="0"/>
            </a:br>
            <a:endParaRPr lang="en-AU" sz="1600" dirty="0"/>
          </a:p>
        </p:txBody>
      </p:sp>
    </p:spTree>
    <p:extLst>
      <p:ext uri="{BB962C8B-B14F-4D97-AF65-F5344CB8AC3E}">
        <p14:creationId xmlns:p14="http://schemas.microsoft.com/office/powerpoint/2010/main" val="3750528157"/>
      </p:ext>
    </p:extLst>
  </p:cSld>
  <p:clrMapOvr>
    <a:masterClrMapping/>
  </p:clrMapOvr>
</p:sld>
</file>

<file path=ppt/theme/theme1.xml><?xml version="1.0" encoding="utf-8"?>
<a:theme xmlns:a="http://schemas.openxmlformats.org/drawingml/2006/main" name="Office Theme">
  <a:themeElements>
    <a:clrScheme name="Neami National">
      <a:dk1>
        <a:srgbClr val="01243B"/>
      </a:dk1>
      <a:lt1>
        <a:srgbClr val="F2ECDF"/>
      </a:lt1>
      <a:dk2>
        <a:srgbClr val="F6A3AF"/>
      </a:dk2>
      <a:lt2>
        <a:srgbClr val="00B37D"/>
      </a:lt2>
      <a:accent1>
        <a:srgbClr val="00B8C3"/>
      </a:accent1>
      <a:accent2>
        <a:srgbClr val="3065B0"/>
      </a:accent2>
      <a:accent3>
        <a:srgbClr val="F26649"/>
      </a:accent3>
      <a:accent4>
        <a:srgbClr val="F6A3AF"/>
      </a:accent4>
      <a:accent5>
        <a:srgbClr val="00B37D"/>
      </a:accent5>
      <a:accent6>
        <a:srgbClr val="6549BE"/>
      </a:accent6>
      <a:hlink>
        <a:srgbClr val="00B8C3"/>
      </a:hlink>
      <a:folHlink>
        <a:srgbClr val="3065B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71B0AC6280DC48B885F0889A4C281F" ma:contentTypeVersion="9" ma:contentTypeDescription="Create a new document." ma:contentTypeScope="" ma:versionID="40f6055d3d20053d0b770e2cf97ae4d1">
  <xsd:schema xmlns:xsd="http://www.w3.org/2001/XMLSchema" xmlns:xs="http://www.w3.org/2001/XMLSchema" xmlns:p="http://schemas.microsoft.com/office/2006/metadata/properties" xmlns:ns2="51130c80-47f0-47dd-ba24-60deea36c858" xmlns:ns3="42349628-7627-41cb-8eb0-69f7c405c3e3" targetNamespace="http://schemas.microsoft.com/office/2006/metadata/properties" ma:root="true" ma:fieldsID="efaa0e5de6cc11e3c9f9d40c57e4e859" ns2:_="" ns3:_="">
    <xsd:import namespace="51130c80-47f0-47dd-ba24-60deea36c858"/>
    <xsd:import namespace="42349628-7627-41cb-8eb0-69f7c405c3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130c80-47f0-47dd-ba24-60deea36c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349628-7627-41cb-8eb0-69f7c405c3e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2349628-7627-41cb-8eb0-69f7c405c3e3">
      <UserInfo>
        <DisplayName>All Neami Staff</DisplayName>
        <AccountId>249</AccountId>
        <AccountType/>
      </UserInfo>
    </SharedWithUsers>
  </documentManagement>
</p:properties>
</file>

<file path=customXml/itemProps1.xml><?xml version="1.0" encoding="utf-8"?>
<ds:datastoreItem xmlns:ds="http://schemas.openxmlformats.org/officeDocument/2006/customXml" ds:itemID="{02C0A67C-4147-49AE-9204-64ABBF57E87E}">
  <ds:schemaRefs>
    <ds:schemaRef ds:uri="http://schemas.microsoft.com/sharepoint/v3/contenttype/forms"/>
  </ds:schemaRefs>
</ds:datastoreItem>
</file>

<file path=customXml/itemProps2.xml><?xml version="1.0" encoding="utf-8"?>
<ds:datastoreItem xmlns:ds="http://schemas.openxmlformats.org/officeDocument/2006/customXml" ds:itemID="{8D53B776-0A00-455D-AD4A-BFE93521FE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130c80-47f0-47dd-ba24-60deea36c858"/>
    <ds:schemaRef ds:uri="42349628-7627-41cb-8eb0-69f7c405c3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7EEE6D-2AAF-4E48-ACFD-B14C3A8AC1D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2349628-7627-41cb-8eb0-69f7c405c3e3"/>
    <ds:schemaRef ds:uri="51130c80-47f0-47dd-ba24-60deea36c85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656</TotalTime>
  <Words>1454</Words>
  <Application>Microsoft Office PowerPoint</Application>
  <PresentationFormat>Widescreen</PresentationFormat>
  <Paragraphs>36</Paragraphs>
  <Slides>16</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BrandonText-Black</vt:lpstr>
      <vt:lpstr>BrandonText-Bold</vt:lpstr>
      <vt:lpstr>BrandonText-Regular</vt:lpstr>
      <vt:lpstr>Calibri</vt:lpstr>
      <vt:lpstr>Helvetica</vt:lpstr>
      <vt:lpstr>Lexend Light</vt:lpstr>
      <vt:lpstr>Office Theme</vt:lpstr>
      <vt:lpstr>NEAMI Noble Park YRRS / YORS</vt:lpstr>
      <vt:lpstr>Acknowledgement of country</vt:lpstr>
      <vt:lpstr>Introduction</vt:lpstr>
      <vt:lpstr>  </vt:lpstr>
      <vt:lpstr>What is Neami Noble Park YRR?  Neami National runs Neami YRRS in Noble Park, supporting up to 10 young people at a time. Young people live on site whilst participating in the program for a period of up to 12 months. These young people present with a range of mental health concerns including but not limited to severe anxiety, depression, PTSD, and early psychosis, with many having histories of complex trauma.   The accommodation is a cluster of two-bedroom units and shared communal spaces. Support workers deliver strength-focused support through structured group programs and individual support. The structured routine includes morning check-in and a weekday group program collaboratively developed by staff and young people. Weekends regularly feature excursions including bushwalking and shopping.     </vt:lpstr>
      <vt:lpstr>Group Support  The YRRS is a supportive and friendly community providing group programs and weekly meetings with other participants.  Group programs are collaboratively designed with young people at the service to make sure they meet the needs of the those present.  The focus of group programs are diverse, and may include topics such as boundaries, mindfulness, cooking, budgeting, sexual health, community connections and mental health education.  Our group programs aim to help with: * build knowledge * learn new skills * explore health holistically * develop awareness around * mental health issues * set goals.  </vt:lpstr>
      <vt:lpstr>Individual support   Young people also attend twice-weekly individual support sessions with an allocated support worker. During their time in the YRRS, they work on key areas of self-development to support them to feel capable and confident to live a life of self-determined meaning and purpose. Some areas of self-development can include: • Self-responsibility • Understanding behaviours and emotions • Self-care • Enhanced coping skills • Independent living skills.  The YRRS program may also assist young people to develop and maintain links with their local community, family, social networks, and support them to pursue educational and vocational opportunities.</vt:lpstr>
      <vt:lpstr>Testimonials</vt:lpstr>
      <vt:lpstr>What’s important in residential youth mental health care?  Trauma-informed care Support is delivered in line with the core principles of safety (including cultural safety), choice, collaboration, trustworthiness, transparency, and empowerment. We believe on the healing potential of belonging, safety, and connection through cultivating  communities of real relationships in a homely setting.   Attachment theory Early experiences of care have lasting impacts on engagement styles. Young people can develop new relational templates through restorative relationships attuned to their needs.  Developmentally appropriate, recovery-oriented care A strengths-based approach to tailoring support in recognition that trauma or other experiences may have impacted a young  person’s development relative to their age. A recovery orientation promotes hope, self-belief, agency, identity, and connection.   Youth-friendly approaches Participatory approaches which promote self-determination to empower young people as active agents in their care. Care is connected, family-sensitive, holistic, hopeful, and considerate of the personal, systemic, and macro systems in which young people are nested. Young people’s lived experience is considered, and they are supported to use this to inform program design and delivery </vt:lpstr>
      <vt:lpstr>Testimonials</vt:lpstr>
      <vt:lpstr>Eligibility</vt:lpstr>
      <vt:lpstr>Referrals  We welcome referrals from mental health professional or other care providers. Referrals must be discussed with the individual prior to making the referral. Young people can also self- refer to our service and are encouraged to visit our site before deciding to make a referral. Site visit bookings can be made on 1300 001 953, Monday to Friday during business hours.  We encourage referrals for people from culturally and linguistically diverse backgrounds, Aboriginal and Torres Strait Islander people, refugees and people who identify as sexually and gender diverse.   Referrals can be made on the following details: mhcbbintake@each.com.au (03) 9871 2651 </vt:lpstr>
      <vt:lpstr>Testimonials</vt:lpstr>
      <vt:lpstr>Youth Outreach Recovery Services - YORS</vt:lpstr>
      <vt:lpstr>Support we offer   We work with young people to understand what matters, what will help and how to build the skills to make a meaningful life.  Together, either face-to-face or over the phone, we offer support in all the areas that help to improve mental health and wellbeing like:  - social relationships and connecting with other people - physical health - substance use - recreation - education - vocational training and employment - housing and other needs.  Eligibility  To be eligible for the service, you need to be between 16 and 25 and:  - live in Victoria  - experiencing mental health challenges  - your usual coping strategies are not working  - you’re noticing signs of anxiety, depression or stress that have lasted more than a few weeks. </vt:lpstr>
      <vt:lpstr>Referrals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Consi</dc:creator>
  <cp:lastModifiedBy>Courtney Doyle</cp:lastModifiedBy>
  <cp:revision>23</cp:revision>
  <dcterms:created xsi:type="dcterms:W3CDTF">2023-05-21T23:52:31Z</dcterms:created>
  <dcterms:modified xsi:type="dcterms:W3CDTF">2025-02-13T02:41:03Z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0x0101003271B0AC6280DC48B885F0889A4C281F</vt:lpwstr>
  </property>
  <property fmtid="{D5CDD505-2E9C-101B-9397-08002B2CF9AE}" pid="3" name="MediaServiceImageTags">
    <vt:lpwstr/>
  </property>
  <property fmtid="{D5CDD505-2E9C-101B-9397-08002B2CF9AE}" pid="4" name="Tags">
    <vt:lpwstr/>
  </property>
</Properties>
</file>